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4" r:id="rId2"/>
    <p:sldId id="256" r:id="rId3"/>
    <p:sldId id="315" r:id="rId4"/>
    <p:sldId id="316" r:id="rId5"/>
    <p:sldId id="317" r:id="rId6"/>
    <p:sldId id="270" r:id="rId7"/>
    <p:sldId id="271" r:id="rId8"/>
    <p:sldId id="272" r:id="rId9"/>
    <p:sldId id="337" r:id="rId10"/>
    <p:sldId id="336" r:id="rId11"/>
    <p:sldId id="257" r:id="rId12"/>
    <p:sldId id="258" r:id="rId13"/>
    <p:sldId id="268" r:id="rId14"/>
    <p:sldId id="326" r:id="rId15"/>
    <p:sldId id="339" r:id="rId16"/>
    <p:sldId id="338" r:id="rId17"/>
    <p:sldId id="262" r:id="rId18"/>
    <p:sldId id="328" r:id="rId19"/>
    <p:sldId id="329" r:id="rId20"/>
    <p:sldId id="330" r:id="rId21"/>
    <p:sldId id="331" r:id="rId22"/>
    <p:sldId id="332" r:id="rId23"/>
    <p:sldId id="333" r:id="rId24"/>
    <p:sldId id="334" r:id="rId25"/>
    <p:sldId id="340" r:id="rId26"/>
    <p:sldId id="273" r:id="rId27"/>
    <p:sldId id="324" r:id="rId28"/>
    <p:sldId id="32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43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60"/>
  </p:normalViewPr>
  <p:slideViewPr>
    <p:cSldViewPr snapToGrid="0">
      <p:cViewPr varScale="1">
        <p:scale>
          <a:sx n="86" d="100"/>
          <a:sy n="86" d="100"/>
        </p:scale>
        <p:origin x="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9EE6F-15C1-4A9B-A93A-7BF5C8490180}" type="doc">
      <dgm:prSet loTypeId="urn:microsoft.com/office/officeart/2005/8/layout/vProcess5" loCatId="process" qsTypeId="urn:microsoft.com/office/officeart/2005/8/quickstyle/simple2" qsCatId="simple" csTypeId="urn:microsoft.com/office/officeart/2005/8/colors/accent0_1" csCatId="mainScheme" phldr="1"/>
      <dgm:spPr/>
      <dgm:t>
        <a:bodyPr/>
        <a:lstStyle/>
        <a:p>
          <a:endParaRPr lang="en-US"/>
        </a:p>
      </dgm:t>
    </dgm:pt>
    <dgm:pt modelId="{E1D66525-2CB7-478D-B26B-DB30E003B8B2}">
      <dgm:prSet phldrT="[Text]"/>
      <dgm:spPr/>
      <dgm:t>
        <a:bodyPr/>
        <a:lstStyle/>
        <a:p>
          <a:r>
            <a:rPr lang="en-US" dirty="0"/>
            <a:t>Personal goals, projects &amp; tasks, ideally aligned with the organization’s goals, are assigned and recorded</a:t>
          </a:r>
        </a:p>
      </dgm:t>
    </dgm:pt>
    <dgm:pt modelId="{3690F1E1-30B3-4F60-8074-0AD059BDB87D}" type="parTrans" cxnId="{D3812D06-A2C7-4C6A-8E6D-8A7603FF19A1}">
      <dgm:prSet/>
      <dgm:spPr/>
      <dgm:t>
        <a:bodyPr/>
        <a:lstStyle/>
        <a:p>
          <a:endParaRPr lang="en-US"/>
        </a:p>
      </dgm:t>
    </dgm:pt>
    <dgm:pt modelId="{0F68050F-25E7-4886-97AA-A6550AD394CF}" type="sibTrans" cxnId="{D3812D06-A2C7-4C6A-8E6D-8A7603FF19A1}">
      <dgm:prSet/>
      <dgm:spPr/>
      <dgm:t>
        <a:bodyPr/>
        <a:lstStyle/>
        <a:p>
          <a:endParaRPr lang="en-US"/>
        </a:p>
      </dgm:t>
    </dgm:pt>
    <dgm:pt modelId="{8F288F14-4707-4A72-9096-3B58B073EEA3}">
      <dgm:prSet phldrT="[Text]"/>
      <dgm:spPr/>
      <dgm:t>
        <a:bodyPr/>
        <a:lstStyle/>
        <a:p>
          <a:r>
            <a:rPr lang="en-US" dirty="0"/>
            <a:t>The employee reports on tasks and goals until accomplished, manager reviews progress (No longer than weekly)</a:t>
          </a:r>
        </a:p>
      </dgm:t>
    </dgm:pt>
    <dgm:pt modelId="{B426F97A-393B-4310-A822-047D4D00ECCA}" type="parTrans" cxnId="{316E2273-BB98-426A-805D-37BE717420B4}">
      <dgm:prSet/>
      <dgm:spPr/>
      <dgm:t>
        <a:bodyPr/>
        <a:lstStyle/>
        <a:p>
          <a:endParaRPr lang="en-US"/>
        </a:p>
      </dgm:t>
    </dgm:pt>
    <dgm:pt modelId="{FB6149EA-ACEB-4AA1-9321-93335F27AEB2}" type="sibTrans" cxnId="{316E2273-BB98-426A-805D-37BE717420B4}">
      <dgm:prSet/>
      <dgm:spPr/>
      <dgm:t>
        <a:bodyPr/>
        <a:lstStyle/>
        <a:p>
          <a:endParaRPr lang="en-US"/>
        </a:p>
      </dgm:t>
    </dgm:pt>
    <dgm:pt modelId="{15CCE5EB-D4CB-45A8-80C1-FF66296AEC68}">
      <dgm:prSet phldrT="[Text]"/>
      <dgm:spPr/>
      <dgm:t>
        <a:bodyPr/>
        <a:lstStyle/>
        <a:p>
          <a:r>
            <a:rPr lang="en-US" dirty="0"/>
            <a:t>Co-workers and managers give real-time feedback on activities, identify strengths, and make suggestions for improvement</a:t>
          </a:r>
        </a:p>
      </dgm:t>
    </dgm:pt>
    <dgm:pt modelId="{F49CE19B-7D8A-44F5-A512-59D07B1E1D0F}" type="parTrans" cxnId="{46F49A50-F4E3-419F-B81B-049C4F01B69D}">
      <dgm:prSet/>
      <dgm:spPr/>
      <dgm:t>
        <a:bodyPr/>
        <a:lstStyle/>
        <a:p>
          <a:endParaRPr lang="en-US"/>
        </a:p>
      </dgm:t>
    </dgm:pt>
    <dgm:pt modelId="{AA892719-10F2-4071-B122-E7B1B383FBBD}" type="sibTrans" cxnId="{46F49A50-F4E3-419F-B81B-049C4F01B69D}">
      <dgm:prSet/>
      <dgm:spPr/>
      <dgm:t>
        <a:bodyPr/>
        <a:lstStyle/>
        <a:p>
          <a:endParaRPr lang="en-US"/>
        </a:p>
      </dgm:t>
    </dgm:pt>
    <dgm:pt modelId="{A5468F33-86E8-4803-9781-7C808703CEEC}">
      <dgm:prSet phldrT="[Text]"/>
      <dgm:spPr/>
      <dgm:t>
        <a:bodyPr/>
        <a:lstStyle/>
        <a:p>
          <a:r>
            <a:rPr lang="en-US" dirty="0"/>
            <a:t>Manager and employee hold periodic check-in discussions, either in person or electronically (No longer than monthly)</a:t>
          </a:r>
        </a:p>
      </dgm:t>
    </dgm:pt>
    <dgm:pt modelId="{0E4E809B-2017-44C4-9634-84F91CE56244}" type="parTrans" cxnId="{03B098BE-E0C6-4199-A90F-5488B9F9B9E0}">
      <dgm:prSet/>
      <dgm:spPr/>
      <dgm:t>
        <a:bodyPr/>
        <a:lstStyle/>
        <a:p>
          <a:endParaRPr lang="en-US"/>
        </a:p>
      </dgm:t>
    </dgm:pt>
    <dgm:pt modelId="{A72B29AD-AC69-44D9-BB0A-86BA86F3B023}" type="sibTrans" cxnId="{03B098BE-E0C6-4199-A90F-5488B9F9B9E0}">
      <dgm:prSet/>
      <dgm:spPr/>
      <dgm:t>
        <a:bodyPr/>
        <a:lstStyle/>
        <a:p>
          <a:endParaRPr lang="en-US"/>
        </a:p>
      </dgm:t>
    </dgm:pt>
    <dgm:pt modelId="{2D69AE4A-A7C4-4AE0-AC38-65A036E3902F}">
      <dgm:prSet phldrT="[Text]"/>
      <dgm:spPr/>
      <dgm:t>
        <a:bodyPr/>
        <a:lstStyle/>
        <a:p>
          <a:r>
            <a:rPr lang="en-US" dirty="0"/>
            <a:t>Manager aggregates and summarizes employee’s progress for formal review (No longer than 3 months)</a:t>
          </a:r>
        </a:p>
      </dgm:t>
    </dgm:pt>
    <dgm:pt modelId="{C65CFE60-D22C-4122-855E-3407E0B2EDCD}" type="parTrans" cxnId="{4ECF503C-5BDC-4ACD-84E6-FE571949B567}">
      <dgm:prSet/>
      <dgm:spPr/>
      <dgm:t>
        <a:bodyPr/>
        <a:lstStyle/>
        <a:p>
          <a:endParaRPr lang="en-US"/>
        </a:p>
      </dgm:t>
    </dgm:pt>
    <dgm:pt modelId="{6AE4E234-89CB-459B-9B4F-D214DE154A1F}" type="sibTrans" cxnId="{4ECF503C-5BDC-4ACD-84E6-FE571949B567}">
      <dgm:prSet/>
      <dgm:spPr/>
      <dgm:t>
        <a:bodyPr/>
        <a:lstStyle/>
        <a:p>
          <a:endParaRPr lang="en-US"/>
        </a:p>
      </dgm:t>
    </dgm:pt>
    <dgm:pt modelId="{9C050314-DE92-46C5-9361-CD1CAFC209AF}" type="pres">
      <dgm:prSet presAssocID="{7559EE6F-15C1-4A9B-A93A-7BF5C8490180}" presName="outerComposite" presStyleCnt="0">
        <dgm:presLayoutVars>
          <dgm:chMax val="5"/>
          <dgm:dir/>
          <dgm:resizeHandles val="exact"/>
        </dgm:presLayoutVars>
      </dgm:prSet>
      <dgm:spPr/>
    </dgm:pt>
    <dgm:pt modelId="{2FD5EC38-6AA3-4575-91F2-0F466D213AA9}" type="pres">
      <dgm:prSet presAssocID="{7559EE6F-15C1-4A9B-A93A-7BF5C8490180}" presName="dummyMaxCanvas" presStyleCnt="0">
        <dgm:presLayoutVars/>
      </dgm:prSet>
      <dgm:spPr/>
    </dgm:pt>
    <dgm:pt modelId="{934C433A-D23B-498B-BC2D-BA92AFA100AF}" type="pres">
      <dgm:prSet presAssocID="{7559EE6F-15C1-4A9B-A93A-7BF5C8490180}" presName="FiveNodes_1" presStyleLbl="node1" presStyleIdx="0" presStyleCnt="5">
        <dgm:presLayoutVars>
          <dgm:bulletEnabled val="1"/>
        </dgm:presLayoutVars>
      </dgm:prSet>
      <dgm:spPr/>
    </dgm:pt>
    <dgm:pt modelId="{C9197B04-514C-4B65-9E80-C9952FA66337}" type="pres">
      <dgm:prSet presAssocID="{7559EE6F-15C1-4A9B-A93A-7BF5C8490180}" presName="FiveNodes_2" presStyleLbl="node1" presStyleIdx="1" presStyleCnt="5">
        <dgm:presLayoutVars>
          <dgm:bulletEnabled val="1"/>
        </dgm:presLayoutVars>
      </dgm:prSet>
      <dgm:spPr/>
    </dgm:pt>
    <dgm:pt modelId="{6E19AC43-3F2C-42AC-A599-AACA1CBC02E0}" type="pres">
      <dgm:prSet presAssocID="{7559EE6F-15C1-4A9B-A93A-7BF5C8490180}" presName="FiveNodes_3" presStyleLbl="node1" presStyleIdx="2" presStyleCnt="5">
        <dgm:presLayoutVars>
          <dgm:bulletEnabled val="1"/>
        </dgm:presLayoutVars>
      </dgm:prSet>
      <dgm:spPr/>
    </dgm:pt>
    <dgm:pt modelId="{7C43A3DC-97F6-4CC1-A679-36B2AD76B53B}" type="pres">
      <dgm:prSet presAssocID="{7559EE6F-15C1-4A9B-A93A-7BF5C8490180}" presName="FiveNodes_4" presStyleLbl="node1" presStyleIdx="3" presStyleCnt="5">
        <dgm:presLayoutVars>
          <dgm:bulletEnabled val="1"/>
        </dgm:presLayoutVars>
      </dgm:prSet>
      <dgm:spPr/>
    </dgm:pt>
    <dgm:pt modelId="{FA3D205C-2B62-4021-891C-A590B0B2F3F3}" type="pres">
      <dgm:prSet presAssocID="{7559EE6F-15C1-4A9B-A93A-7BF5C8490180}" presName="FiveNodes_5" presStyleLbl="node1" presStyleIdx="4" presStyleCnt="5">
        <dgm:presLayoutVars>
          <dgm:bulletEnabled val="1"/>
        </dgm:presLayoutVars>
      </dgm:prSet>
      <dgm:spPr/>
    </dgm:pt>
    <dgm:pt modelId="{0FC65099-5AE7-4AAE-B5A1-00922B2B5647}" type="pres">
      <dgm:prSet presAssocID="{7559EE6F-15C1-4A9B-A93A-7BF5C8490180}" presName="FiveConn_1-2" presStyleLbl="fgAccFollowNode1" presStyleIdx="0" presStyleCnt="4">
        <dgm:presLayoutVars>
          <dgm:bulletEnabled val="1"/>
        </dgm:presLayoutVars>
      </dgm:prSet>
      <dgm:spPr/>
    </dgm:pt>
    <dgm:pt modelId="{ECF3C2D1-8971-40FC-AAE5-7E264E4B6B02}" type="pres">
      <dgm:prSet presAssocID="{7559EE6F-15C1-4A9B-A93A-7BF5C8490180}" presName="FiveConn_2-3" presStyleLbl="fgAccFollowNode1" presStyleIdx="1" presStyleCnt="4">
        <dgm:presLayoutVars>
          <dgm:bulletEnabled val="1"/>
        </dgm:presLayoutVars>
      </dgm:prSet>
      <dgm:spPr/>
    </dgm:pt>
    <dgm:pt modelId="{7B975853-D964-4DAB-8F87-01F2F8AE3CCA}" type="pres">
      <dgm:prSet presAssocID="{7559EE6F-15C1-4A9B-A93A-7BF5C8490180}" presName="FiveConn_3-4" presStyleLbl="fgAccFollowNode1" presStyleIdx="2" presStyleCnt="4">
        <dgm:presLayoutVars>
          <dgm:bulletEnabled val="1"/>
        </dgm:presLayoutVars>
      </dgm:prSet>
      <dgm:spPr/>
    </dgm:pt>
    <dgm:pt modelId="{F39F5069-F8DF-4BF9-967E-3D9E9FB9B95C}" type="pres">
      <dgm:prSet presAssocID="{7559EE6F-15C1-4A9B-A93A-7BF5C8490180}" presName="FiveConn_4-5" presStyleLbl="fgAccFollowNode1" presStyleIdx="3" presStyleCnt="4">
        <dgm:presLayoutVars>
          <dgm:bulletEnabled val="1"/>
        </dgm:presLayoutVars>
      </dgm:prSet>
      <dgm:spPr/>
    </dgm:pt>
    <dgm:pt modelId="{FFEC92D3-7FA9-42A3-98C2-53D406570C39}" type="pres">
      <dgm:prSet presAssocID="{7559EE6F-15C1-4A9B-A93A-7BF5C8490180}" presName="FiveNodes_1_text" presStyleLbl="node1" presStyleIdx="4" presStyleCnt="5">
        <dgm:presLayoutVars>
          <dgm:bulletEnabled val="1"/>
        </dgm:presLayoutVars>
      </dgm:prSet>
      <dgm:spPr/>
    </dgm:pt>
    <dgm:pt modelId="{A76AF927-4FFE-4607-901D-324E3EA7B7AF}" type="pres">
      <dgm:prSet presAssocID="{7559EE6F-15C1-4A9B-A93A-7BF5C8490180}" presName="FiveNodes_2_text" presStyleLbl="node1" presStyleIdx="4" presStyleCnt="5">
        <dgm:presLayoutVars>
          <dgm:bulletEnabled val="1"/>
        </dgm:presLayoutVars>
      </dgm:prSet>
      <dgm:spPr/>
    </dgm:pt>
    <dgm:pt modelId="{B46B5D0F-C400-42D7-AD8A-0050645B9F05}" type="pres">
      <dgm:prSet presAssocID="{7559EE6F-15C1-4A9B-A93A-7BF5C8490180}" presName="FiveNodes_3_text" presStyleLbl="node1" presStyleIdx="4" presStyleCnt="5">
        <dgm:presLayoutVars>
          <dgm:bulletEnabled val="1"/>
        </dgm:presLayoutVars>
      </dgm:prSet>
      <dgm:spPr/>
    </dgm:pt>
    <dgm:pt modelId="{993CDF08-2F10-4D25-B22F-1060F445B5D9}" type="pres">
      <dgm:prSet presAssocID="{7559EE6F-15C1-4A9B-A93A-7BF5C8490180}" presName="FiveNodes_4_text" presStyleLbl="node1" presStyleIdx="4" presStyleCnt="5">
        <dgm:presLayoutVars>
          <dgm:bulletEnabled val="1"/>
        </dgm:presLayoutVars>
      </dgm:prSet>
      <dgm:spPr/>
    </dgm:pt>
    <dgm:pt modelId="{47E98E21-7F8F-450D-B01D-BFB7E31B7492}" type="pres">
      <dgm:prSet presAssocID="{7559EE6F-15C1-4A9B-A93A-7BF5C8490180}" presName="FiveNodes_5_text" presStyleLbl="node1" presStyleIdx="4" presStyleCnt="5">
        <dgm:presLayoutVars>
          <dgm:bulletEnabled val="1"/>
        </dgm:presLayoutVars>
      </dgm:prSet>
      <dgm:spPr/>
    </dgm:pt>
  </dgm:ptLst>
  <dgm:cxnLst>
    <dgm:cxn modelId="{D3812D06-A2C7-4C6A-8E6D-8A7603FF19A1}" srcId="{7559EE6F-15C1-4A9B-A93A-7BF5C8490180}" destId="{E1D66525-2CB7-478D-B26B-DB30E003B8B2}" srcOrd="0" destOrd="0" parTransId="{3690F1E1-30B3-4F60-8074-0AD059BDB87D}" sibTransId="{0F68050F-25E7-4886-97AA-A6550AD394CF}"/>
    <dgm:cxn modelId="{B47A8239-330E-4582-A457-6DAB5DA47DED}" type="presOf" srcId="{A5468F33-86E8-4803-9781-7C808703CEEC}" destId="{993CDF08-2F10-4D25-B22F-1060F445B5D9}" srcOrd="1" destOrd="0" presId="urn:microsoft.com/office/officeart/2005/8/layout/vProcess5"/>
    <dgm:cxn modelId="{4ECF503C-5BDC-4ACD-84E6-FE571949B567}" srcId="{7559EE6F-15C1-4A9B-A93A-7BF5C8490180}" destId="{2D69AE4A-A7C4-4AE0-AC38-65A036E3902F}" srcOrd="4" destOrd="0" parTransId="{C65CFE60-D22C-4122-855E-3407E0B2EDCD}" sibTransId="{6AE4E234-89CB-459B-9B4F-D214DE154A1F}"/>
    <dgm:cxn modelId="{56AFDC40-F4D3-4BCA-8994-E1C502257B33}" type="presOf" srcId="{A72B29AD-AC69-44D9-BB0A-86BA86F3B023}" destId="{F39F5069-F8DF-4BF9-967E-3D9E9FB9B95C}" srcOrd="0" destOrd="0" presId="urn:microsoft.com/office/officeart/2005/8/layout/vProcess5"/>
    <dgm:cxn modelId="{41AA195B-AAA3-4DE5-AED1-0771671E70BA}" type="presOf" srcId="{0F68050F-25E7-4886-97AA-A6550AD394CF}" destId="{0FC65099-5AE7-4AAE-B5A1-00922B2B5647}" srcOrd="0" destOrd="0" presId="urn:microsoft.com/office/officeart/2005/8/layout/vProcess5"/>
    <dgm:cxn modelId="{D295E362-2A71-4A0F-A86A-7D5678C9E71D}" type="presOf" srcId="{2D69AE4A-A7C4-4AE0-AC38-65A036E3902F}" destId="{47E98E21-7F8F-450D-B01D-BFB7E31B7492}" srcOrd="1" destOrd="0" presId="urn:microsoft.com/office/officeart/2005/8/layout/vProcess5"/>
    <dgm:cxn modelId="{FFD8CE6C-1AA0-4F61-BF2A-C917ACBD74A4}" type="presOf" srcId="{8F288F14-4707-4A72-9096-3B58B073EEA3}" destId="{C9197B04-514C-4B65-9E80-C9952FA66337}" srcOrd="0" destOrd="0" presId="urn:microsoft.com/office/officeart/2005/8/layout/vProcess5"/>
    <dgm:cxn modelId="{46F49A50-F4E3-419F-B81B-049C4F01B69D}" srcId="{7559EE6F-15C1-4A9B-A93A-7BF5C8490180}" destId="{15CCE5EB-D4CB-45A8-80C1-FF66296AEC68}" srcOrd="2" destOrd="0" parTransId="{F49CE19B-7D8A-44F5-A512-59D07B1E1D0F}" sibTransId="{AA892719-10F2-4071-B122-E7B1B383FBBD}"/>
    <dgm:cxn modelId="{316E2273-BB98-426A-805D-37BE717420B4}" srcId="{7559EE6F-15C1-4A9B-A93A-7BF5C8490180}" destId="{8F288F14-4707-4A72-9096-3B58B073EEA3}" srcOrd="1" destOrd="0" parTransId="{B426F97A-393B-4310-A822-047D4D00ECCA}" sibTransId="{FB6149EA-ACEB-4AA1-9321-93335F27AEB2}"/>
    <dgm:cxn modelId="{657E187A-6C1F-4445-A6FA-B001F3D7E589}" type="presOf" srcId="{8F288F14-4707-4A72-9096-3B58B073EEA3}" destId="{A76AF927-4FFE-4607-901D-324E3EA7B7AF}" srcOrd="1" destOrd="0" presId="urn:microsoft.com/office/officeart/2005/8/layout/vProcess5"/>
    <dgm:cxn modelId="{9AAED07C-F3F4-469A-9068-8B1222424515}" type="presOf" srcId="{FB6149EA-ACEB-4AA1-9321-93335F27AEB2}" destId="{ECF3C2D1-8971-40FC-AAE5-7E264E4B6B02}" srcOrd="0" destOrd="0" presId="urn:microsoft.com/office/officeart/2005/8/layout/vProcess5"/>
    <dgm:cxn modelId="{EE612B88-46C1-4EAF-A3F0-2A8B7DB6285B}" type="presOf" srcId="{15CCE5EB-D4CB-45A8-80C1-FF66296AEC68}" destId="{6E19AC43-3F2C-42AC-A599-AACA1CBC02E0}" srcOrd="0" destOrd="0" presId="urn:microsoft.com/office/officeart/2005/8/layout/vProcess5"/>
    <dgm:cxn modelId="{B690058C-3CF9-4A01-9EAE-E4C6934C3A8B}" type="presOf" srcId="{2D69AE4A-A7C4-4AE0-AC38-65A036E3902F}" destId="{FA3D205C-2B62-4021-891C-A590B0B2F3F3}" srcOrd="0" destOrd="0" presId="urn:microsoft.com/office/officeart/2005/8/layout/vProcess5"/>
    <dgm:cxn modelId="{19615699-EFBD-4A38-B218-3A2489FD9429}" type="presOf" srcId="{AA892719-10F2-4071-B122-E7B1B383FBBD}" destId="{7B975853-D964-4DAB-8F87-01F2F8AE3CCA}" srcOrd="0" destOrd="0" presId="urn:microsoft.com/office/officeart/2005/8/layout/vProcess5"/>
    <dgm:cxn modelId="{E1B668AF-E0B2-46CA-BB01-4E2C118072B3}" type="presOf" srcId="{E1D66525-2CB7-478D-B26B-DB30E003B8B2}" destId="{FFEC92D3-7FA9-42A3-98C2-53D406570C39}" srcOrd="1" destOrd="0" presId="urn:microsoft.com/office/officeart/2005/8/layout/vProcess5"/>
    <dgm:cxn modelId="{48B1BEB6-04CE-442F-9835-FACBA8798B7E}" type="presOf" srcId="{E1D66525-2CB7-478D-B26B-DB30E003B8B2}" destId="{934C433A-D23B-498B-BC2D-BA92AFA100AF}" srcOrd="0" destOrd="0" presId="urn:microsoft.com/office/officeart/2005/8/layout/vProcess5"/>
    <dgm:cxn modelId="{03B098BE-E0C6-4199-A90F-5488B9F9B9E0}" srcId="{7559EE6F-15C1-4A9B-A93A-7BF5C8490180}" destId="{A5468F33-86E8-4803-9781-7C808703CEEC}" srcOrd="3" destOrd="0" parTransId="{0E4E809B-2017-44C4-9634-84F91CE56244}" sibTransId="{A72B29AD-AC69-44D9-BB0A-86BA86F3B023}"/>
    <dgm:cxn modelId="{A0CD7DD1-95CC-4949-B6AE-1B32799341C4}" type="presOf" srcId="{7559EE6F-15C1-4A9B-A93A-7BF5C8490180}" destId="{9C050314-DE92-46C5-9361-CD1CAFC209AF}" srcOrd="0" destOrd="0" presId="urn:microsoft.com/office/officeart/2005/8/layout/vProcess5"/>
    <dgm:cxn modelId="{70B797EA-3BDB-4EF5-9041-C87C608CA25D}" type="presOf" srcId="{15CCE5EB-D4CB-45A8-80C1-FF66296AEC68}" destId="{B46B5D0F-C400-42D7-AD8A-0050645B9F05}" srcOrd="1" destOrd="0" presId="urn:microsoft.com/office/officeart/2005/8/layout/vProcess5"/>
    <dgm:cxn modelId="{BD43E3F6-048E-4715-A531-FB02F6482930}" type="presOf" srcId="{A5468F33-86E8-4803-9781-7C808703CEEC}" destId="{7C43A3DC-97F6-4CC1-A679-36B2AD76B53B}" srcOrd="0" destOrd="0" presId="urn:microsoft.com/office/officeart/2005/8/layout/vProcess5"/>
    <dgm:cxn modelId="{B0A24ADD-6B66-4D04-A1F8-3B7A890C4780}" type="presParOf" srcId="{9C050314-DE92-46C5-9361-CD1CAFC209AF}" destId="{2FD5EC38-6AA3-4575-91F2-0F466D213AA9}" srcOrd="0" destOrd="0" presId="urn:microsoft.com/office/officeart/2005/8/layout/vProcess5"/>
    <dgm:cxn modelId="{9C334EEB-B4A8-4545-B2F3-F08AB3556ACF}" type="presParOf" srcId="{9C050314-DE92-46C5-9361-CD1CAFC209AF}" destId="{934C433A-D23B-498B-BC2D-BA92AFA100AF}" srcOrd="1" destOrd="0" presId="urn:microsoft.com/office/officeart/2005/8/layout/vProcess5"/>
    <dgm:cxn modelId="{31317A63-7A8A-4AB3-909D-33B65A26529D}" type="presParOf" srcId="{9C050314-DE92-46C5-9361-CD1CAFC209AF}" destId="{C9197B04-514C-4B65-9E80-C9952FA66337}" srcOrd="2" destOrd="0" presId="urn:microsoft.com/office/officeart/2005/8/layout/vProcess5"/>
    <dgm:cxn modelId="{1A338EAB-355E-4B86-A0A3-6B61A29E93AE}" type="presParOf" srcId="{9C050314-DE92-46C5-9361-CD1CAFC209AF}" destId="{6E19AC43-3F2C-42AC-A599-AACA1CBC02E0}" srcOrd="3" destOrd="0" presId="urn:microsoft.com/office/officeart/2005/8/layout/vProcess5"/>
    <dgm:cxn modelId="{B559BE67-6E16-447A-9585-1A33BFFCE519}" type="presParOf" srcId="{9C050314-DE92-46C5-9361-CD1CAFC209AF}" destId="{7C43A3DC-97F6-4CC1-A679-36B2AD76B53B}" srcOrd="4" destOrd="0" presId="urn:microsoft.com/office/officeart/2005/8/layout/vProcess5"/>
    <dgm:cxn modelId="{9464BAAA-3844-40BA-A74A-E7730AC18BD8}" type="presParOf" srcId="{9C050314-DE92-46C5-9361-CD1CAFC209AF}" destId="{FA3D205C-2B62-4021-891C-A590B0B2F3F3}" srcOrd="5" destOrd="0" presId="urn:microsoft.com/office/officeart/2005/8/layout/vProcess5"/>
    <dgm:cxn modelId="{143ADEA1-0329-4F5A-B007-7C47B408D4FC}" type="presParOf" srcId="{9C050314-DE92-46C5-9361-CD1CAFC209AF}" destId="{0FC65099-5AE7-4AAE-B5A1-00922B2B5647}" srcOrd="6" destOrd="0" presId="urn:microsoft.com/office/officeart/2005/8/layout/vProcess5"/>
    <dgm:cxn modelId="{16E6611E-698E-45C7-9A4F-93D9BF583421}" type="presParOf" srcId="{9C050314-DE92-46C5-9361-CD1CAFC209AF}" destId="{ECF3C2D1-8971-40FC-AAE5-7E264E4B6B02}" srcOrd="7" destOrd="0" presId="urn:microsoft.com/office/officeart/2005/8/layout/vProcess5"/>
    <dgm:cxn modelId="{0098CA7C-4AE3-483B-A341-D51E7053D8D3}" type="presParOf" srcId="{9C050314-DE92-46C5-9361-CD1CAFC209AF}" destId="{7B975853-D964-4DAB-8F87-01F2F8AE3CCA}" srcOrd="8" destOrd="0" presId="urn:microsoft.com/office/officeart/2005/8/layout/vProcess5"/>
    <dgm:cxn modelId="{A98BE6E7-D75C-4E62-971B-66CE9482B63B}" type="presParOf" srcId="{9C050314-DE92-46C5-9361-CD1CAFC209AF}" destId="{F39F5069-F8DF-4BF9-967E-3D9E9FB9B95C}" srcOrd="9" destOrd="0" presId="urn:microsoft.com/office/officeart/2005/8/layout/vProcess5"/>
    <dgm:cxn modelId="{6222DCC9-144F-4473-91AF-49EDF5F14CAF}" type="presParOf" srcId="{9C050314-DE92-46C5-9361-CD1CAFC209AF}" destId="{FFEC92D3-7FA9-42A3-98C2-53D406570C39}" srcOrd="10" destOrd="0" presId="urn:microsoft.com/office/officeart/2005/8/layout/vProcess5"/>
    <dgm:cxn modelId="{5454B4EF-3FEB-478D-B3BB-3144473A5D11}" type="presParOf" srcId="{9C050314-DE92-46C5-9361-CD1CAFC209AF}" destId="{A76AF927-4FFE-4607-901D-324E3EA7B7AF}" srcOrd="11" destOrd="0" presId="urn:microsoft.com/office/officeart/2005/8/layout/vProcess5"/>
    <dgm:cxn modelId="{BAD01D00-DD3A-4224-B302-3499088CE51C}" type="presParOf" srcId="{9C050314-DE92-46C5-9361-CD1CAFC209AF}" destId="{B46B5D0F-C400-42D7-AD8A-0050645B9F05}" srcOrd="12" destOrd="0" presId="urn:microsoft.com/office/officeart/2005/8/layout/vProcess5"/>
    <dgm:cxn modelId="{A91C6950-1A6A-48B7-BEA1-8652C5CEF9F0}" type="presParOf" srcId="{9C050314-DE92-46C5-9361-CD1CAFC209AF}" destId="{993CDF08-2F10-4D25-B22F-1060F445B5D9}" srcOrd="13" destOrd="0" presId="urn:microsoft.com/office/officeart/2005/8/layout/vProcess5"/>
    <dgm:cxn modelId="{85AFD2D9-1AC4-4852-9BF2-635D9B63A108}" type="presParOf" srcId="{9C050314-DE92-46C5-9361-CD1CAFC209AF}" destId="{47E98E21-7F8F-450D-B01D-BFB7E31B749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56DB00-A41B-4906-899E-60A463DADD21}"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6082FEE0-4963-4119-BC5F-1F866A545ADE}">
      <dgm:prSet/>
      <dgm:spPr/>
      <dgm:t>
        <a:bodyPr/>
        <a:lstStyle/>
        <a:p>
          <a:r>
            <a:rPr lang="en-US"/>
            <a:t>Get your peo­ple on board </a:t>
          </a:r>
        </a:p>
      </dgm:t>
    </dgm:pt>
    <dgm:pt modelId="{D626F34F-A88C-4CC2-A911-8B7A03FEAE62}" type="parTrans" cxnId="{0EDC15E1-D8C3-4655-9B78-68A2330E2CCB}">
      <dgm:prSet/>
      <dgm:spPr/>
      <dgm:t>
        <a:bodyPr/>
        <a:lstStyle/>
        <a:p>
          <a:endParaRPr lang="en-US"/>
        </a:p>
      </dgm:t>
    </dgm:pt>
    <dgm:pt modelId="{CF34E17E-CD15-48B4-B0D2-FE623AABF425}" type="sibTrans" cxnId="{0EDC15E1-D8C3-4655-9B78-68A2330E2CCB}">
      <dgm:prSet/>
      <dgm:spPr/>
      <dgm:t>
        <a:bodyPr/>
        <a:lstStyle/>
        <a:p>
          <a:endParaRPr lang="en-US"/>
        </a:p>
      </dgm:t>
    </dgm:pt>
    <dgm:pt modelId="{F4C12C6C-AB3A-4AAD-97FE-AF613CCFBB4E}">
      <dgm:prSet/>
      <dgm:spPr/>
      <dgm:t>
        <a:bodyPr/>
        <a:lstStyle/>
        <a:p>
          <a:r>
            <a:rPr lang="en-US"/>
            <a:t>Trans­paren­cy and good dia­logue are key to a smooth tran­si­tion. A lack of com­mu­ni­ca­tion will result in resis­tance, con­fu­sion and frustration.</a:t>
          </a:r>
        </a:p>
      </dgm:t>
    </dgm:pt>
    <dgm:pt modelId="{A229E67E-C41F-4845-B27A-2E6DCF66EA56}" type="parTrans" cxnId="{9462CDE2-6D66-4515-969F-CD5A8641D52C}">
      <dgm:prSet/>
      <dgm:spPr/>
      <dgm:t>
        <a:bodyPr/>
        <a:lstStyle/>
        <a:p>
          <a:endParaRPr lang="en-US"/>
        </a:p>
      </dgm:t>
    </dgm:pt>
    <dgm:pt modelId="{31FEEB30-E4E5-4BF2-A974-AB451166B7B3}" type="sibTrans" cxnId="{9462CDE2-6D66-4515-969F-CD5A8641D52C}">
      <dgm:prSet/>
      <dgm:spPr/>
      <dgm:t>
        <a:bodyPr/>
        <a:lstStyle/>
        <a:p>
          <a:endParaRPr lang="en-US"/>
        </a:p>
      </dgm:t>
    </dgm:pt>
    <dgm:pt modelId="{CC50C5AB-CFB7-40C6-8615-0E5921987B01}">
      <dgm:prSet/>
      <dgm:spPr/>
      <dgm:t>
        <a:bodyPr/>
        <a:lstStyle/>
        <a:p>
          <a:r>
            <a:rPr lang="en-US"/>
            <a:t>Pro­vide the right train­ing</a:t>
          </a:r>
        </a:p>
      </dgm:t>
    </dgm:pt>
    <dgm:pt modelId="{A7BE09A8-8E46-4941-AB4E-72269E9EE688}" type="parTrans" cxnId="{CA723138-B9D3-4799-BC03-C0FB7EC68826}">
      <dgm:prSet/>
      <dgm:spPr/>
      <dgm:t>
        <a:bodyPr/>
        <a:lstStyle/>
        <a:p>
          <a:endParaRPr lang="en-US"/>
        </a:p>
      </dgm:t>
    </dgm:pt>
    <dgm:pt modelId="{DD275C57-C982-4001-8DA2-839ED59762AF}" type="sibTrans" cxnId="{CA723138-B9D3-4799-BC03-C0FB7EC68826}">
      <dgm:prSet/>
      <dgm:spPr/>
      <dgm:t>
        <a:bodyPr/>
        <a:lstStyle/>
        <a:p>
          <a:endParaRPr lang="en-US"/>
        </a:p>
      </dgm:t>
    </dgm:pt>
    <dgm:pt modelId="{40932655-DCBA-4245-8113-0AA3E2219D1A}">
      <dgm:prSet/>
      <dgm:spPr/>
      <dgm:t>
        <a:bodyPr/>
        <a:lstStyle/>
        <a:p>
          <a:r>
            <a:rPr lang="en-US"/>
            <a:t>Train­ your lead­ers so they know what to dis­cuss dur­ing employ­ee one-to-ones.</a:t>
          </a:r>
        </a:p>
      </dgm:t>
    </dgm:pt>
    <dgm:pt modelId="{1A4F31EA-65A8-4870-94B2-1900BC4DCF78}" type="parTrans" cxnId="{DD2DC4AF-63B9-4157-A3C6-BF16D32CC149}">
      <dgm:prSet/>
      <dgm:spPr/>
      <dgm:t>
        <a:bodyPr/>
        <a:lstStyle/>
        <a:p>
          <a:endParaRPr lang="en-US"/>
        </a:p>
      </dgm:t>
    </dgm:pt>
    <dgm:pt modelId="{93E87450-DB7E-4813-8522-265CE1CBF067}" type="sibTrans" cxnId="{DD2DC4AF-63B9-4157-A3C6-BF16D32CC149}">
      <dgm:prSet/>
      <dgm:spPr/>
      <dgm:t>
        <a:bodyPr/>
        <a:lstStyle/>
        <a:p>
          <a:endParaRPr lang="en-US"/>
        </a:p>
      </dgm:t>
    </dgm:pt>
    <dgm:pt modelId="{561D1B6F-3690-428F-9B32-80EC4A6E373C}">
      <dgm:prSet/>
      <dgm:spPr/>
      <dgm:t>
        <a:bodyPr/>
        <a:lstStyle/>
        <a:p>
          <a:r>
            <a:rPr lang="en-US"/>
            <a:t>Cre­ate a dynam­ic goal set­ting process</a:t>
          </a:r>
        </a:p>
      </dgm:t>
    </dgm:pt>
    <dgm:pt modelId="{33DA74EB-E735-41A2-9C1B-61B30F84F31E}" type="parTrans" cxnId="{DA7349AC-FDDE-4656-ACD9-714FF7F1C7E9}">
      <dgm:prSet/>
      <dgm:spPr/>
      <dgm:t>
        <a:bodyPr/>
        <a:lstStyle/>
        <a:p>
          <a:endParaRPr lang="en-US"/>
        </a:p>
      </dgm:t>
    </dgm:pt>
    <dgm:pt modelId="{17D82E76-7C30-4CCA-B3C0-2618FD1F2751}" type="sibTrans" cxnId="{DA7349AC-FDDE-4656-ACD9-714FF7F1C7E9}">
      <dgm:prSet/>
      <dgm:spPr/>
      <dgm:t>
        <a:bodyPr/>
        <a:lstStyle/>
        <a:p>
          <a:endParaRPr lang="en-US"/>
        </a:p>
      </dgm:t>
    </dgm:pt>
    <dgm:pt modelId="{A8FA31D5-11DA-4152-AF25-BCF2030557A9}">
      <dgm:prSet/>
      <dgm:spPr/>
      <dgm:t>
        <a:bodyPr/>
        <a:lstStyle/>
        <a:p>
          <a:r>
            <a:rPr lang="en-US"/>
            <a:t>Encour­age employ­ees to work with man­ag­ers to define their own SMART goals that are near-term and aligned to the organization's goals.</a:t>
          </a:r>
        </a:p>
      </dgm:t>
    </dgm:pt>
    <dgm:pt modelId="{F44CED67-D1FC-4090-9E67-2D170E5EE57A}" type="parTrans" cxnId="{87ED6B7C-B197-41D2-BB6B-FC1C71D9618B}">
      <dgm:prSet/>
      <dgm:spPr/>
      <dgm:t>
        <a:bodyPr/>
        <a:lstStyle/>
        <a:p>
          <a:endParaRPr lang="en-US"/>
        </a:p>
      </dgm:t>
    </dgm:pt>
    <dgm:pt modelId="{CF1667C1-AFCA-4CD6-8E1E-9C5CEBEC86B0}" type="sibTrans" cxnId="{87ED6B7C-B197-41D2-BB6B-FC1C71D9618B}">
      <dgm:prSet/>
      <dgm:spPr/>
      <dgm:t>
        <a:bodyPr/>
        <a:lstStyle/>
        <a:p>
          <a:endParaRPr lang="en-US"/>
        </a:p>
      </dgm:t>
    </dgm:pt>
    <dgm:pt modelId="{03C5CBB2-38FB-4E03-AF22-1CE912305FFD}">
      <dgm:prSet/>
      <dgm:spPr/>
      <dgm:t>
        <a:bodyPr/>
        <a:lstStyle/>
        <a:p>
          <a:r>
            <a:rPr lang="en-US"/>
            <a:t>Pro­vide devel­op­ment oppor­tu­ni­ties</a:t>
          </a:r>
        </a:p>
      </dgm:t>
    </dgm:pt>
    <dgm:pt modelId="{20B138E5-3B4B-4C47-9185-A0E08725C37A}" type="parTrans" cxnId="{1121C30E-8308-4192-8B3C-9C55BC7E1A51}">
      <dgm:prSet/>
      <dgm:spPr/>
      <dgm:t>
        <a:bodyPr/>
        <a:lstStyle/>
        <a:p>
          <a:endParaRPr lang="en-US"/>
        </a:p>
      </dgm:t>
    </dgm:pt>
    <dgm:pt modelId="{45890BE9-B0F6-4C05-81D2-F9FA9CB4C237}" type="sibTrans" cxnId="{1121C30E-8308-4192-8B3C-9C55BC7E1A51}">
      <dgm:prSet/>
      <dgm:spPr/>
      <dgm:t>
        <a:bodyPr/>
        <a:lstStyle/>
        <a:p>
          <a:endParaRPr lang="en-US"/>
        </a:p>
      </dgm:t>
    </dgm:pt>
    <dgm:pt modelId="{6B42DB24-EC78-4E2D-B62E-8192D03F4BF9}">
      <dgm:prSet/>
      <dgm:spPr/>
      <dgm:t>
        <a:bodyPr/>
        <a:lstStyle/>
        <a:p>
          <a:r>
            <a:rPr lang="en-US"/>
            <a:t>Explain how this new system it will ben­e­fit them.</a:t>
          </a:r>
        </a:p>
      </dgm:t>
    </dgm:pt>
    <dgm:pt modelId="{F1F3A396-1F3F-4BC4-938C-2377DFF9AE1C}" type="parTrans" cxnId="{B4BCDBF3-C95C-49F8-A2FE-E0BAF5A844A1}">
      <dgm:prSet/>
      <dgm:spPr/>
      <dgm:t>
        <a:bodyPr/>
        <a:lstStyle/>
        <a:p>
          <a:endParaRPr lang="en-US"/>
        </a:p>
      </dgm:t>
    </dgm:pt>
    <dgm:pt modelId="{A74893B9-F0FE-4FAB-910C-1843448D6639}" type="sibTrans" cxnId="{B4BCDBF3-C95C-49F8-A2FE-E0BAF5A844A1}">
      <dgm:prSet/>
      <dgm:spPr/>
      <dgm:t>
        <a:bodyPr/>
        <a:lstStyle/>
        <a:p>
          <a:endParaRPr lang="en-US"/>
        </a:p>
      </dgm:t>
    </dgm:pt>
    <dgm:pt modelId="{2E1C2520-DAC5-4F80-89E9-598ADE7CE65F}">
      <dgm:prSet/>
      <dgm:spPr/>
      <dgm:t>
        <a:bodyPr/>
        <a:lstStyle/>
        <a:p>
          <a:r>
            <a:rPr lang="en-US"/>
            <a:t>Con­duct reg­u­lar reviews of your new sys­tem</a:t>
          </a:r>
        </a:p>
      </dgm:t>
    </dgm:pt>
    <dgm:pt modelId="{C33092C0-E90C-4F6F-B16B-C612EDDB9DDE}" type="parTrans" cxnId="{AAD31034-A4D2-4120-B25A-B27A1A248DB6}">
      <dgm:prSet/>
      <dgm:spPr/>
      <dgm:t>
        <a:bodyPr/>
        <a:lstStyle/>
        <a:p>
          <a:endParaRPr lang="en-US"/>
        </a:p>
      </dgm:t>
    </dgm:pt>
    <dgm:pt modelId="{DC00D70D-6443-4695-9800-34DC00BD4543}" type="sibTrans" cxnId="{AAD31034-A4D2-4120-B25A-B27A1A248DB6}">
      <dgm:prSet/>
      <dgm:spPr/>
      <dgm:t>
        <a:bodyPr/>
        <a:lstStyle/>
        <a:p>
          <a:endParaRPr lang="en-US"/>
        </a:p>
      </dgm:t>
    </dgm:pt>
    <dgm:pt modelId="{3F7F0EF8-2563-4974-915C-6C04E3715C7C}" type="pres">
      <dgm:prSet presAssocID="{A256DB00-A41B-4906-899E-60A463DADD21}" presName="Name0" presStyleCnt="0">
        <dgm:presLayoutVars>
          <dgm:dir/>
          <dgm:animLvl val="lvl"/>
          <dgm:resizeHandles val="exact"/>
        </dgm:presLayoutVars>
      </dgm:prSet>
      <dgm:spPr/>
    </dgm:pt>
    <dgm:pt modelId="{F26EB971-9997-4132-AC90-EE5A1F8C6C32}" type="pres">
      <dgm:prSet presAssocID="{6082FEE0-4963-4119-BC5F-1F866A545ADE}" presName="linNode" presStyleCnt="0"/>
      <dgm:spPr/>
    </dgm:pt>
    <dgm:pt modelId="{B22E75EB-E37D-4920-B69B-9A76264B6CD6}" type="pres">
      <dgm:prSet presAssocID="{6082FEE0-4963-4119-BC5F-1F866A545ADE}" presName="parentText" presStyleLbl="node1" presStyleIdx="0" presStyleCnt="5">
        <dgm:presLayoutVars>
          <dgm:chMax val="1"/>
          <dgm:bulletEnabled val="1"/>
        </dgm:presLayoutVars>
      </dgm:prSet>
      <dgm:spPr/>
    </dgm:pt>
    <dgm:pt modelId="{4AE1A39A-5892-4419-8C26-8DA0E103B411}" type="pres">
      <dgm:prSet presAssocID="{6082FEE0-4963-4119-BC5F-1F866A545ADE}" presName="descendantText" presStyleLbl="alignAccFollowNode1" presStyleIdx="0" presStyleCnt="4">
        <dgm:presLayoutVars>
          <dgm:bulletEnabled val="1"/>
        </dgm:presLayoutVars>
      </dgm:prSet>
      <dgm:spPr/>
    </dgm:pt>
    <dgm:pt modelId="{96B6B0CB-2564-41C0-B0A4-00AF338DFAC6}" type="pres">
      <dgm:prSet presAssocID="{CF34E17E-CD15-48B4-B0D2-FE623AABF425}" presName="sp" presStyleCnt="0"/>
      <dgm:spPr/>
    </dgm:pt>
    <dgm:pt modelId="{77FA0F17-AB1E-4E75-BE29-B24B43FC2195}" type="pres">
      <dgm:prSet presAssocID="{CC50C5AB-CFB7-40C6-8615-0E5921987B01}" presName="linNode" presStyleCnt="0"/>
      <dgm:spPr/>
    </dgm:pt>
    <dgm:pt modelId="{78B85BDD-F1D8-4E98-B83D-6C32FC21F9C4}" type="pres">
      <dgm:prSet presAssocID="{CC50C5AB-CFB7-40C6-8615-0E5921987B01}" presName="parentText" presStyleLbl="node1" presStyleIdx="1" presStyleCnt="5">
        <dgm:presLayoutVars>
          <dgm:chMax val="1"/>
          <dgm:bulletEnabled val="1"/>
        </dgm:presLayoutVars>
      </dgm:prSet>
      <dgm:spPr/>
    </dgm:pt>
    <dgm:pt modelId="{105538ED-191E-45C2-9097-0B5FCBF581B4}" type="pres">
      <dgm:prSet presAssocID="{CC50C5AB-CFB7-40C6-8615-0E5921987B01}" presName="descendantText" presStyleLbl="alignAccFollowNode1" presStyleIdx="1" presStyleCnt="4">
        <dgm:presLayoutVars>
          <dgm:bulletEnabled val="1"/>
        </dgm:presLayoutVars>
      </dgm:prSet>
      <dgm:spPr/>
    </dgm:pt>
    <dgm:pt modelId="{6C8CD906-BB9D-4408-B5F0-5FFE184EFA25}" type="pres">
      <dgm:prSet presAssocID="{DD275C57-C982-4001-8DA2-839ED59762AF}" presName="sp" presStyleCnt="0"/>
      <dgm:spPr/>
    </dgm:pt>
    <dgm:pt modelId="{595C92BF-FE1D-40BB-9416-89F73FB5F7C1}" type="pres">
      <dgm:prSet presAssocID="{561D1B6F-3690-428F-9B32-80EC4A6E373C}" presName="linNode" presStyleCnt="0"/>
      <dgm:spPr/>
    </dgm:pt>
    <dgm:pt modelId="{4828C0B5-BE8B-4184-BFCB-6858BB8087D4}" type="pres">
      <dgm:prSet presAssocID="{561D1B6F-3690-428F-9B32-80EC4A6E373C}" presName="parentText" presStyleLbl="node1" presStyleIdx="2" presStyleCnt="5">
        <dgm:presLayoutVars>
          <dgm:chMax val="1"/>
          <dgm:bulletEnabled val="1"/>
        </dgm:presLayoutVars>
      </dgm:prSet>
      <dgm:spPr/>
    </dgm:pt>
    <dgm:pt modelId="{5DC04D48-FEFC-48CC-96F7-F1197B845C03}" type="pres">
      <dgm:prSet presAssocID="{561D1B6F-3690-428F-9B32-80EC4A6E373C}" presName="descendantText" presStyleLbl="alignAccFollowNode1" presStyleIdx="2" presStyleCnt="4">
        <dgm:presLayoutVars>
          <dgm:bulletEnabled val="1"/>
        </dgm:presLayoutVars>
      </dgm:prSet>
      <dgm:spPr/>
    </dgm:pt>
    <dgm:pt modelId="{DF4A42FE-F559-47D4-96CB-ABE80E8E3404}" type="pres">
      <dgm:prSet presAssocID="{17D82E76-7C30-4CCA-B3C0-2618FD1F2751}" presName="sp" presStyleCnt="0"/>
      <dgm:spPr/>
    </dgm:pt>
    <dgm:pt modelId="{0D059F44-878E-49D0-B57E-880B0C8F093E}" type="pres">
      <dgm:prSet presAssocID="{03C5CBB2-38FB-4E03-AF22-1CE912305FFD}" presName="linNode" presStyleCnt="0"/>
      <dgm:spPr/>
    </dgm:pt>
    <dgm:pt modelId="{9C7C0DB8-4DC2-4FE9-8C84-11242BE42DA5}" type="pres">
      <dgm:prSet presAssocID="{03C5CBB2-38FB-4E03-AF22-1CE912305FFD}" presName="parentText" presStyleLbl="node1" presStyleIdx="3" presStyleCnt="5">
        <dgm:presLayoutVars>
          <dgm:chMax val="1"/>
          <dgm:bulletEnabled val="1"/>
        </dgm:presLayoutVars>
      </dgm:prSet>
      <dgm:spPr/>
    </dgm:pt>
    <dgm:pt modelId="{305B5376-9091-41BD-9DDD-19F363639DFE}" type="pres">
      <dgm:prSet presAssocID="{03C5CBB2-38FB-4E03-AF22-1CE912305FFD}" presName="descendantText" presStyleLbl="alignAccFollowNode1" presStyleIdx="3" presStyleCnt="4">
        <dgm:presLayoutVars>
          <dgm:bulletEnabled val="1"/>
        </dgm:presLayoutVars>
      </dgm:prSet>
      <dgm:spPr/>
    </dgm:pt>
    <dgm:pt modelId="{4F72ADA2-AA4A-4510-9E4A-F867C829D073}" type="pres">
      <dgm:prSet presAssocID="{45890BE9-B0F6-4C05-81D2-F9FA9CB4C237}" presName="sp" presStyleCnt="0"/>
      <dgm:spPr/>
    </dgm:pt>
    <dgm:pt modelId="{879D9DAB-16E6-4C97-A75A-B44056C1B410}" type="pres">
      <dgm:prSet presAssocID="{2E1C2520-DAC5-4F80-89E9-598ADE7CE65F}" presName="linNode" presStyleCnt="0"/>
      <dgm:spPr/>
    </dgm:pt>
    <dgm:pt modelId="{E55936CE-E15E-4BB7-A1D9-93D29B9851DB}" type="pres">
      <dgm:prSet presAssocID="{2E1C2520-DAC5-4F80-89E9-598ADE7CE65F}" presName="parentText" presStyleLbl="node1" presStyleIdx="4" presStyleCnt="5">
        <dgm:presLayoutVars>
          <dgm:chMax val="1"/>
          <dgm:bulletEnabled val="1"/>
        </dgm:presLayoutVars>
      </dgm:prSet>
      <dgm:spPr/>
    </dgm:pt>
  </dgm:ptLst>
  <dgm:cxnLst>
    <dgm:cxn modelId="{C440020D-8D24-40F9-B030-FF97486544F2}" type="presOf" srcId="{A8FA31D5-11DA-4152-AF25-BCF2030557A9}" destId="{5DC04D48-FEFC-48CC-96F7-F1197B845C03}" srcOrd="0" destOrd="0" presId="urn:microsoft.com/office/officeart/2005/8/layout/vList5"/>
    <dgm:cxn modelId="{1121C30E-8308-4192-8B3C-9C55BC7E1A51}" srcId="{A256DB00-A41B-4906-899E-60A463DADD21}" destId="{03C5CBB2-38FB-4E03-AF22-1CE912305FFD}" srcOrd="3" destOrd="0" parTransId="{20B138E5-3B4B-4C47-9185-A0E08725C37A}" sibTransId="{45890BE9-B0F6-4C05-81D2-F9FA9CB4C237}"/>
    <dgm:cxn modelId="{AC6ACF1E-69FC-41DB-A109-6C604F0DF869}" type="presOf" srcId="{2E1C2520-DAC5-4F80-89E9-598ADE7CE65F}" destId="{E55936CE-E15E-4BB7-A1D9-93D29B9851DB}" srcOrd="0" destOrd="0" presId="urn:microsoft.com/office/officeart/2005/8/layout/vList5"/>
    <dgm:cxn modelId="{D0001630-FDE3-48ED-9ADA-E778AE8D0620}" type="presOf" srcId="{6082FEE0-4963-4119-BC5F-1F866A545ADE}" destId="{B22E75EB-E37D-4920-B69B-9A76264B6CD6}" srcOrd="0" destOrd="0" presId="urn:microsoft.com/office/officeart/2005/8/layout/vList5"/>
    <dgm:cxn modelId="{AAD31034-A4D2-4120-B25A-B27A1A248DB6}" srcId="{A256DB00-A41B-4906-899E-60A463DADD21}" destId="{2E1C2520-DAC5-4F80-89E9-598ADE7CE65F}" srcOrd="4" destOrd="0" parTransId="{C33092C0-E90C-4F6F-B16B-C612EDDB9DDE}" sibTransId="{DC00D70D-6443-4695-9800-34DC00BD4543}"/>
    <dgm:cxn modelId="{CA723138-B9D3-4799-BC03-C0FB7EC68826}" srcId="{A256DB00-A41B-4906-899E-60A463DADD21}" destId="{CC50C5AB-CFB7-40C6-8615-0E5921987B01}" srcOrd="1" destOrd="0" parTransId="{A7BE09A8-8E46-4941-AB4E-72269E9EE688}" sibTransId="{DD275C57-C982-4001-8DA2-839ED59762AF}"/>
    <dgm:cxn modelId="{9812423C-BE40-4379-91BE-C645D95651A5}" type="presOf" srcId="{561D1B6F-3690-428F-9B32-80EC4A6E373C}" destId="{4828C0B5-BE8B-4184-BFCB-6858BB8087D4}" srcOrd="0" destOrd="0" presId="urn:microsoft.com/office/officeart/2005/8/layout/vList5"/>
    <dgm:cxn modelId="{59ECDB49-4A4D-47A5-A029-7E8787E848D9}" type="presOf" srcId="{03C5CBB2-38FB-4E03-AF22-1CE912305FFD}" destId="{9C7C0DB8-4DC2-4FE9-8C84-11242BE42DA5}" srcOrd="0" destOrd="0" presId="urn:microsoft.com/office/officeart/2005/8/layout/vList5"/>
    <dgm:cxn modelId="{87ED6B7C-B197-41D2-BB6B-FC1C71D9618B}" srcId="{561D1B6F-3690-428F-9B32-80EC4A6E373C}" destId="{A8FA31D5-11DA-4152-AF25-BCF2030557A9}" srcOrd="0" destOrd="0" parTransId="{F44CED67-D1FC-4090-9E67-2D170E5EE57A}" sibTransId="{CF1667C1-AFCA-4CD6-8E1E-9C5CEBEC86B0}"/>
    <dgm:cxn modelId="{D0826093-2AED-44CC-BD66-DC918423B165}" type="presOf" srcId="{CC50C5AB-CFB7-40C6-8615-0E5921987B01}" destId="{78B85BDD-F1D8-4E98-B83D-6C32FC21F9C4}" srcOrd="0" destOrd="0" presId="urn:microsoft.com/office/officeart/2005/8/layout/vList5"/>
    <dgm:cxn modelId="{8F1AE7A9-B59B-4587-BF1B-6F492303CF21}" type="presOf" srcId="{40932655-DCBA-4245-8113-0AA3E2219D1A}" destId="{105538ED-191E-45C2-9097-0B5FCBF581B4}" srcOrd="0" destOrd="0" presId="urn:microsoft.com/office/officeart/2005/8/layout/vList5"/>
    <dgm:cxn modelId="{DA7349AC-FDDE-4656-ACD9-714FF7F1C7E9}" srcId="{A256DB00-A41B-4906-899E-60A463DADD21}" destId="{561D1B6F-3690-428F-9B32-80EC4A6E373C}" srcOrd="2" destOrd="0" parTransId="{33DA74EB-E735-41A2-9C1B-61B30F84F31E}" sibTransId="{17D82E76-7C30-4CCA-B3C0-2618FD1F2751}"/>
    <dgm:cxn modelId="{DD2DC4AF-63B9-4157-A3C6-BF16D32CC149}" srcId="{CC50C5AB-CFB7-40C6-8615-0E5921987B01}" destId="{40932655-DCBA-4245-8113-0AA3E2219D1A}" srcOrd="0" destOrd="0" parTransId="{1A4F31EA-65A8-4870-94B2-1900BC4DCF78}" sibTransId="{93E87450-DB7E-4813-8522-265CE1CBF067}"/>
    <dgm:cxn modelId="{825280B5-4717-4E36-9C81-22BA39A9F952}" type="presOf" srcId="{F4C12C6C-AB3A-4AAD-97FE-AF613CCFBB4E}" destId="{4AE1A39A-5892-4419-8C26-8DA0E103B411}" srcOrd="0" destOrd="0" presId="urn:microsoft.com/office/officeart/2005/8/layout/vList5"/>
    <dgm:cxn modelId="{0EDC15E1-D8C3-4655-9B78-68A2330E2CCB}" srcId="{A256DB00-A41B-4906-899E-60A463DADD21}" destId="{6082FEE0-4963-4119-BC5F-1F866A545ADE}" srcOrd="0" destOrd="0" parTransId="{D626F34F-A88C-4CC2-A911-8B7A03FEAE62}" sibTransId="{CF34E17E-CD15-48B4-B0D2-FE623AABF425}"/>
    <dgm:cxn modelId="{9462CDE2-6D66-4515-969F-CD5A8641D52C}" srcId="{6082FEE0-4963-4119-BC5F-1F866A545ADE}" destId="{F4C12C6C-AB3A-4AAD-97FE-AF613CCFBB4E}" srcOrd="0" destOrd="0" parTransId="{A229E67E-C41F-4845-B27A-2E6DCF66EA56}" sibTransId="{31FEEB30-E4E5-4BF2-A974-AB451166B7B3}"/>
    <dgm:cxn modelId="{C7230AEF-8AA1-4522-9783-2406A23D8E60}" type="presOf" srcId="{6B42DB24-EC78-4E2D-B62E-8192D03F4BF9}" destId="{305B5376-9091-41BD-9DDD-19F363639DFE}" srcOrd="0" destOrd="0" presId="urn:microsoft.com/office/officeart/2005/8/layout/vList5"/>
    <dgm:cxn modelId="{B4BCDBF3-C95C-49F8-A2FE-E0BAF5A844A1}" srcId="{03C5CBB2-38FB-4E03-AF22-1CE912305FFD}" destId="{6B42DB24-EC78-4E2D-B62E-8192D03F4BF9}" srcOrd="0" destOrd="0" parTransId="{F1F3A396-1F3F-4BC4-938C-2377DFF9AE1C}" sibTransId="{A74893B9-F0FE-4FAB-910C-1843448D6639}"/>
    <dgm:cxn modelId="{064ECCFC-76F2-4EDC-B179-D20FE6398194}" type="presOf" srcId="{A256DB00-A41B-4906-899E-60A463DADD21}" destId="{3F7F0EF8-2563-4974-915C-6C04E3715C7C}" srcOrd="0" destOrd="0" presId="urn:microsoft.com/office/officeart/2005/8/layout/vList5"/>
    <dgm:cxn modelId="{C68DE85E-F9A2-45B7-BEE3-5E7AA4A574F7}" type="presParOf" srcId="{3F7F0EF8-2563-4974-915C-6C04E3715C7C}" destId="{F26EB971-9997-4132-AC90-EE5A1F8C6C32}" srcOrd="0" destOrd="0" presId="urn:microsoft.com/office/officeart/2005/8/layout/vList5"/>
    <dgm:cxn modelId="{7788169D-73A2-4B46-A719-CBCD56A15791}" type="presParOf" srcId="{F26EB971-9997-4132-AC90-EE5A1F8C6C32}" destId="{B22E75EB-E37D-4920-B69B-9A76264B6CD6}" srcOrd="0" destOrd="0" presId="urn:microsoft.com/office/officeart/2005/8/layout/vList5"/>
    <dgm:cxn modelId="{05E51DF9-2289-4DD4-8714-B02DB4DEB601}" type="presParOf" srcId="{F26EB971-9997-4132-AC90-EE5A1F8C6C32}" destId="{4AE1A39A-5892-4419-8C26-8DA0E103B411}" srcOrd="1" destOrd="0" presId="urn:microsoft.com/office/officeart/2005/8/layout/vList5"/>
    <dgm:cxn modelId="{A3E85E52-A649-4CA5-95B9-FAB61262EE40}" type="presParOf" srcId="{3F7F0EF8-2563-4974-915C-6C04E3715C7C}" destId="{96B6B0CB-2564-41C0-B0A4-00AF338DFAC6}" srcOrd="1" destOrd="0" presId="urn:microsoft.com/office/officeart/2005/8/layout/vList5"/>
    <dgm:cxn modelId="{44BDAC27-EB3A-4064-8733-F402C47E77F0}" type="presParOf" srcId="{3F7F0EF8-2563-4974-915C-6C04E3715C7C}" destId="{77FA0F17-AB1E-4E75-BE29-B24B43FC2195}" srcOrd="2" destOrd="0" presId="urn:microsoft.com/office/officeart/2005/8/layout/vList5"/>
    <dgm:cxn modelId="{0F8EA550-83CB-49B5-B65A-180811715089}" type="presParOf" srcId="{77FA0F17-AB1E-4E75-BE29-B24B43FC2195}" destId="{78B85BDD-F1D8-4E98-B83D-6C32FC21F9C4}" srcOrd="0" destOrd="0" presId="urn:microsoft.com/office/officeart/2005/8/layout/vList5"/>
    <dgm:cxn modelId="{FB3716FF-18B8-4764-95C9-433BC0826D8D}" type="presParOf" srcId="{77FA0F17-AB1E-4E75-BE29-B24B43FC2195}" destId="{105538ED-191E-45C2-9097-0B5FCBF581B4}" srcOrd="1" destOrd="0" presId="urn:microsoft.com/office/officeart/2005/8/layout/vList5"/>
    <dgm:cxn modelId="{5C76D183-4BD4-41EC-854F-8ABAF2EC88BC}" type="presParOf" srcId="{3F7F0EF8-2563-4974-915C-6C04E3715C7C}" destId="{6C8CD906-BB9D-4408-B5F0-5FFE184EFA25}" srcOrd="3" destOrd="0" presId="urn:microsoft.com/office/officeart/2005/8/layout/vList5"/>
    <dgm:cxn modelId="{637A9966-CF21-4928-92DD-E06448B43B19}" type="presParOf" srcId="{3F7F0EF8-2563-4974-915C-6C04E3715C7C}" destId="{595C92BF-FE1D-40BB-9416-89F73FB5F7C1}" srcOrd="4" destOrd="0" presId="urn:microsoft.com/office/officeart/2005/8/layout/vList5"/>
    <dgm:cxn modelId="{93300A5E-AD59-40F1-AD6B-899866F30236}" type="presParOf" srcId="{595C92BF-FE1D-40BB-9416-89F73FB5F7C1}" destId="{4828C0B5-BE8B-4184-BFCB-6858BB8087D4}" srcOrd="0" destOrd="0" presId="urn:microsoft.com/office/officeart/2005/8/layout/vList5"/>
    <dgm:cxn modelId="{F73C7E74-7038-4B7F-B6B5-BD92DC88FA77}" type="presParOf" srcId="{595C92BF-FE1D-40BB-9416-89F73FB5F7C1}" destId="{5DC04D48-FEFC-48CC-96F7-F1197B845C03}" srcOrd="1" destOrd="0" presId="urn:microsoft.com/office/officeart/2005/8/layout/vList5"/>
    <dgm:cxn modelId="{E6814E99-B1E7-46B7-9D54-72ECEFEA34F4}" type="presParOf" srcId="{3F7F0EF8-2563-4974-915C-6C04E3715C7C}" destId="{DF4A42FE-F559-47D4-96CB-ABE80E8E3404}" srcOrd="5" destOrd="0" presId="urn:microsoft.com/office/officeart/2005/8/layout/vList5"/>
    <dgm:cxn modelId="{BA86A740-366D-4484-B873-E9E40BB5E943}" type="presParOf" srcId="{3F7F0EF8-2563-4974-915C-6C04E3715C7C}" destId="{0D059F44-878E-49D0-B57E-880B0C8F093E}" srcOrd="6" destOrd="0" presId="urn:microsoft.com/office/officeart/2005/8/layout/vList5"/>
    <dgm:cxn modelId="{17C079F5-B9AD-4E52-9BE4-9EDCAA03E99D}" type="presParOf" srcId="{0D059F44-878E-49D0-B57E-880B0C8F093E}" destId="{9C7C0DB8-4DC2-4FE9-8C84-11242BE42DA5}" srcOrd="0" destOrd="0" presId="urn:microsoft.com/office/officeart/2005/8/layout/vList5"/>
    <dgm:cxn modelId="{F3AF5796-4498-4738-8AC6-3D2E9164BF28}" type="presParOf" srcId="{0D059F44-878E-49D0-B57E-880B0C8F093E}" destId="{305B5376-9091-41BD-9DDD-19F363639DFE}" srcOrd="1" destOrd="0" presId="urn:microsoft.com/office/officeart/2005/8/layout/vList5"/>
    <dgm:cxn modelId="{FBFDEB97-13DE-46C4-B5D6-9F11CC18F7D3}" type="presParOf" srcId="{3F7F0EF8-2563-4974-915C-6C04E3715C7C}" destId="{4F72ADA2-AA4A-4510-9E4A-F867C829D073}" srcOrd="7" destOrd="0" presId="urn:microsoft.com/office/officeart/2005/8/layout/vList5"/>
    <dgm:cxn modelId="{B07EEBCD-1B1E-40A8-9B21-4B89A48F445F}" type="presParOf" srcId="{3F7F0EF8-2563-4974-915C-6C04E3715C7C}" destId="{879D9DAB-16E6-4C97-A75A-B44056C1B410}" srcOrd="8" destOrd="0" presId="urn:microsoft.com/office/officeart/2005/8/layout/vList5"/>
    <dgm:cxn modelId="{C9332DF0-6039-491C-BF4D-DE1EC300857A}" type="presParOf" srcId="{879D9DAB-16E6-4C97-A75A-B44056C1B410}" destId="{E55936CE-E15E-4BB7-A1D9-93D29B9851D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77BE4-10C4-4525-98A9-1881D89D89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E8580E-C69F-4E1B-84F3-4B6394B97900}">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Highly Engaged</a:t>
          </a:r>
        </a:p>
      </dgm:t>
    </dgm:pt>
    <dgm:pt modelId="{1C644229-0818-4D3E-8F9E-14D221DD231B}" type="parTrans" cxnId="{697785AB-A5C1-42A8-908C-8ECD740B9A64}">
      <dgm:prSet/>
      <dgm:spPr/>
      <dgm:t>
        <a:bodyPr/>
        <a:lstStyle/>
        <a:p>
          <a:endParaRPr lang="en-US"/>
        </a:p>
      </dgm:t>
    </dgm:pt>
    <dgm:pt modelId="{98FC955E-F5BD-46EC-B022-75FCC1A89A9A}" type="sibTrans" cxnId="{697785AB-A5C1-42A8-908C-8ECD740B9A64}">
      <dgm:prSet/>
      <dgm:spPr/>
      <dgm:t>
        <a:bodyPr/>
        <a:lstStyle/>
        <a:p>
          <a:endParaRPr lang="en-US"/>
        </a:p>
      </dgm:t>
    </dgm:pt>
    <dgm:pt modelId="{D1917807-3BB8-459C-80CD-FE9C166919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What can I do for others?</a:t>
          </a:r>
        </a:p>
      </dgm:t>
    </dgm:pt>
    <dgm:pt modelId="{C83D294F-746F-48E3-BFBE-BD8356D6F084}" type="parTrans" cxnId="{F2E3C1AC-ABA6-4473-B14A-88D1C265037B}">
      <dgm:prSet/>
      <dgm:spPr/>
      <dgm:t>
        <a:bodyPr/>
        <a:lstStyle/>
        <a:p>
          <a:endParaRPr lang="en-US"/>
        </a:p>
      </dgm:t>
    </dgm:pt>
    <dgm:pt modelId="{D00BA2C6-5CDE-4BF0-90B8-8E4D690DAF0E}" type="sibTrans" cxnId="{F2E3C1AC-ABA6-4473-B14A-88D1C265037B}">
      <dgm:prSet/>
      <dgm:spPr/>
      <dgm:t>
        <a:bodyPr/>
        <a:lstStyle/>
        <a:p>
          <a:endParaRPr lang="en-US"/>
        </a:p>
      </dgm:t>
    </dgm:pt>
    <dgm:pt modelId="{BA648F38-7A7A-4F43-947F-8E65AEE645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inspire others to do their best.</a:t>
          </a:r>
        </a:p>
      </dgm:t>
    </dgm:pt>
    <dgm:pt modelId="{5383B12C-7A37-4053-AEFA-51CAF0221934}" type="parTrans" cxnId="{B556179D-E899-4216-9AFE-C31D9C57CC89}">
      <dgm:prSet/>
      <dgm:spPr/>
      <dgm:t>
        <a:bodyPr/>
        <a:lstStyle/>
        <a:p>
          <a:endParaRPr lang="en-US"/>
        </a:p>
      </dgm:t>
    </dgm:pt>
    <dgm:pt modelId="{7437CF88-2DAB-48A9-9C57-134CDCDC0E11}" type="sibTrans" cxnId="{B556179D-E899-4216-9AFE-C31D9C57CC89}">
      <dgm:prSet/>
      <dgm:spPr/>
      <dgm:t>
        <a:bodyPr/>
        <a:lstStyle/>
        <a:p>
          <a:endParaRPr lang="en-US"/>
        </a:p>
      </dgm:t>
    </dgm:pt>
    <dgm:pt modelId="{9569C3F7-CA0F-4715-9B4F-1F4463477DD1}">
      <dgm:prSet phldrT="[Text]"/>
      <dgm:spPr>
        <a:solidFill>
          <a:srgbClr val="C543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Engaged</a:t>
          </a:r>
        </a:p>
      </dgm:t>
    </dgm:pt>
    <dgm:pt modelId="{3FC34A86-16D9-4A11-97C6-8153A682CCA3}" type="parTrans" cxnId="{A9EE966E-2A8D-4274-B35C-B2886DC47BE0}">
      <dgm:prSet/>
      <dgm:spPr/>
      <dgm:t>
        <a:bodyPr/>
        <a:lstStyle/>
        <a:p>
          <a:endParaRPr lang="en-US"/>
        </a:p>
      </dgm:t>
    </dgm:pt>
    <dgm:pt modelId="{2434F8E8-CE90-4E3E-96B0-AD93C624465C}" type="sibTrans" cxnId="{A9EE966E-2A8D-4274-B35C-B2886DC47BE0}">
      <dgm:prSet/>
      <dgm:spPr/>
      <dgm:t>
        <a:bodyPr/>
        <a:lstStyle/>
        <a:p>
          <a:endParaRPr lang="en-US"/>
        </a:p>
      </dgm:t>
    </dgm:pt>
    <dgm:pt modelId="{62CB11B7-AD41-4C02-9BBD-CE5FC4BF06A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vital part of the business.</a:t>
          </a:r>
        </a:p>
      </dgm:t>
    </dgm:pt>
    <dgm:pt modelId="{F470C1EB-1F5F-4A39-BEA8-71F4EAD54950}" type="parTrans" cxnId="{094B12BC-4F5A-454D-BE4E-3A662FDB4EFD}">
      <dgm:prSet/>
      <dgm:spPr/>
      <dgm:t>
        <a:bodyPr/>
        <a:lstStyle/>
        <a:p>
          <a:endParaRPr lang="en-US"/>
        </a:p>
      </dgm:t>
    </dgm:pt>
    <dgm:pt modelId="{CF890F92-7875-461C-B47A-554E953DFF9E}" type="sibTrans" cxnId="{094B12BC-4F5A-454D-BE4E-3A662FDB4EFD}">
      <dgm:prSet/>
      <dgm:spPr/>
      <dgm:t>
        <a:bodyPr/>
        <a:lstStyle/>
        <a:p>
          <a:endParaRPr lang="en-US"/>
        </a:p>
      </dgm:t>
    </dgm:pt>
    <dgm:pt modelId="{65EA8562-FA36-4A8F-98C6-EFF6C76E398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feel important at work.</a:t>
          </a:r>
        </a:p>
      </dgm:t>
    </dgm:pt>
    <dgm:pt modelId="{03E9C648-0672-4389-8101-EFAC67F0F0D0}" type="parTrans" cxnId="{823F8092-DF17-4EBE-ADAD-4B9FAD693BD3}">
      <dgm:prSet/>
      <dgm:spPr/>
      <dgm:t>
        <a:bodyPr/>
        <a:lstStyle/>
        <a:p>
          <a:endParaRPr lang="en-US"/>
        </a:p>
      </dgm:t>
    </dgm:pt>
    <dgm:pt modelId="{FB634836-C5C7-4DC8-843C-198DCD59A377}" type="sibTrans" cxnId="{823F8092-DF17-4EBE-ADAD-4B9FAD693BD3}">
      <dgm:prSet/>
      <dgm:spPr/>
      <dgm:t>
        <a:bodyPr/>
        <a:lstStyle/>
        <a:p>
          <a:endParaRPr lang="en-US"/>
        </a:p>
      </dgm:t>
    </dgm:pt>
    <dgm:pt modelId="{0547869E-018B-4171-8A7A-9D956D84E745}">
      <dgm:prSet phldrT="[Tex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Almost Engaged</a:t>
          </a:r>
        </a:p>
      </dgm:t>
    </dgm:pt>
    <dgm:pt modelId="{A6522122-F2E8-448E-9872-F65341F9689B}" type="parTrans" cxnId="{D9761B9B-89AD-4D0B-B282-E6C0C8AC6C3F}">
      <dgm:prSet/>
      <dgm:spPr/>
      <dgm:t>
        <a:bodyPr/>
        <a:lstStyle/>
        <a:p>
          <a:endParaRPr lang="en-US"/>
        </a:p>
      </dgm:t>
    </dgm:pt>
    <dgm:pt modelId="{0BF60825-F9A6-43C3-9649-F4ED356A2938}" type="sibTrans" cxnId="{D9761B9B-89AD-4D0B-B282-E6C0C8AC6C3F}">
      <dgm:prSet/>
      <dgm:spPr/>
      <dgm:t>
        <a:bodyPr/>
        <a:lstStyle/>
        <a:p>
          <a:endParaRPr lang="en-US"/>
        </a:p>
      </dgm:t>
    </dgm:pt>
    <dgm:pt modelId="{70BBC5D1-5BA6-4C25-B60F-7900D10C6FC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know I’m part of something bigger.</a:t>
          </a:r>
        </a:p>
      </dgm:t>
    </dgm:pt>
    <dgm:pt modelId="{DA1035CC-4A13-4745-8711-AA2BFF23545B}" type="parTrans" cxnId="{BE56ED64-A873-4D25-AD32-4B0052548F6C}">
      <dgm:prSet/>
      <dgm:spPr/>
      <dgm:t>
        <a:bodyPr/>
        <a:lstStyle/>
        <a:p>
          <a:endParaRPr lang="en-US"/>
        </a:p>
      </dgm:t>
    </dgm:pt>
    <dgm:pt modelId="{B87FBEE4-809D-48E9-AFEA-9DC76C9A2277}" type="sibTrans" cxnId="{BE56ED64-A873-4D25-AD32-4B0052548F6C}">
      <dgm:prSet/>
      <dgm:spPr/>
      <dgm:t>
        <a:bodyPr/>
        <a:lstStyle/>
        <a:p>
          <a:endParaRPr lang="en-US"/>
        </a:p>
      </dgm:t>
    </dgm:pt>
    <dgm:pt modelId="{D9681A90-825B-4DD1-8F75-5B1DBBE33F4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almost engaged but there are times when I’m not.</a:t>
          </a:r>
        </a:p>
      </dgm:t>
    </dgm:pt>
    <dgm:pt modelId="{42BFFD15-C389-44FC-A8A6-1CA6893B0976}" type="parTrans" cxnId="{6EEFEAFB-6B94-488F-B9A1-89AEC7AAF3E2}">
      <dgm:prSet/>
      <dgm:spPr/>
      <dgm:t>
        <a:bodyPr/>
        <a:lstStyle/>
        <a:p>
          <a:endParaRPr lang="en-US"/>
        </a:p>
      </dgm:t>
    </dgm:pt>
    <dgm:pt modelId="{3D92F6D2-2544-4077-8827-23E55C444738}" type="sibTrans" cxnId="{6EEFEAFB-6B94-488F-B9A1-89AEC7AAF3E2}">
      <dgm:prSet/>
      <dgm:spPr/>
      <dgm:t>
        <a:bodyPr/>
        <a:lstStyle/>
        <a:p>
          <a:endParaRPr lang="en-US"/>
        </a:p>
      </dgm:t>
    </dgm:pt>
    <dgm:pt modelId="{482C160A-2FFC-45F2-9274-87FCC314E2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love working here.</a:t>
          </a:r>
        </a:p>
      </dgm:t>
    </dgm:pt>
    <dgm:pt modelId="{A0423167-C27A-4506-9110-0DB25DAF7403}" type="parTrans" cxnId="{DF1BF002-2D8B-4BFF-8307-6AE37E4E0E23}">
      <dgm:prSet/>
      <dgm:spPr/>
      <dgm:t>
        <a:bodyPr/>
        <a:lstStyle/>
        <a:p>
          <a:endParaRPr lang="en-US"/>
        </a:p>
      </dgm:t>
    </dgm:pt>
    <dgm:pt modelId="{D729705D-E308-4A81-A713-0E4C356ABBDF}" type="sibTrans" cxnId="{DF1BF002-2D8B-4BFF-8307-6AE37E4E0E23}">
      <dgm:prSet/>
      <dgm:spPr/>
      <dgm:t>
        <a:bodyPr/>
        <a:lstStyle/>
        <a:p>
          <a:endParaRPr lang="en-US"/>
        </a:p>
      </dgm:t>
    </dgm:pt>
    <dgm:pt modelId="{D0D35DD3-B59F-40DA-A064-EBC885FA780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high flyer.</a:t>
          </a:r>
        </a:p>
      </dgm:t>
    </dgm:pt>
    <dgm:pt modelId="{E3037A66-D064-42E7-BB24-74C5FA95D288}" type="parTrans" cxnId="{E9691DFE-30E5-4071-A54C-E9EE31143A14}">
      <dgm:prSet/>
      <dgm:spPr/>
      <dgm:t>
        <a:bodyPr/>
        <a:lstStyle/>
        <a:p>
          <a:endParaRPr lang="en-US"/>
        </a:p>
      </dgm:t>
    </dgm:pt>
    <dgm:pt modelId="{0730B5F5-9B75-428A-ADA8-47B87C0F92FB}" type="sibTrans" cxnId="{E9691DFE-30E5-4071-A54C-E9EE31143A14}">
      <dgm:prSet/>
      <dgm:spPr/>
      <dgm:t>
        <a:bodyPr/>
        <a:lstStyle/>
        <a:p>
          <a:endParaRPr lang="en-US"/>
        </a:p>
      </dgm:t>
    </dgm:pt>
    <dgm:pt modelId="{D9D2FDED-FF13-4254-AB6B-F60E9A901A9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really busy and very likely highly stressed.</a:t>
          </a:r>
        </a:p>
      </dgm:t>
    </dgm:pt>
    <dgm:pt modelId="{E8E82A5F-2349-4E01-B3ED-9BE04D3477F2}" type="parTrans" cxnId="{6989FE6F-8C5B-4E38-9A9A-5FD0AF1D4BFC}">
      <dgm:prSet/>
      <dgm:spPr/>
      <dgm:t>
        <a:bodyPr/>
        <a:lstStyle/>
        <a:p>
          <a:endParaRPr lang="en-US"/>
        </a:p>
      </dgm:t>
    </dgm:pt>
    <dgm:pt modelId="{D2C7B0BE-5DEE-49C4-9D94-ABE40C058488}" type="sibTrans" cxnId="{6989FE6F-8C5B-4E38-9A9A-5FD0AF1D4BFC}">
      <dgm:prSet/>
      <dgm:spPr/>
      <dgm:t>
        <a:bodyPr/>
        <a:lstStyle/>
        <a:p>
          <a:endParaRPr lang="en-US"/>
        </a:p>
      </dgm:t>
    </dgm:pt>
    <dgm:pt modelId="{070BE2C3-46C3-4599-A77C-0D7C73B3A96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an achiever.</a:t>
          </a:r>
        </a:p>
      </dgm:t>
    </dgm:pt>
    <dgm:pt modelId="{A5B0A7D9-FA20-4E50-9E1D-22900226E1FC}" type="parTrans" cxnId="{37797FBA-EE9C-4710-B1C3-0FB4CDA78073}">
      <dgm:prSet/>
      <dgm:spPr/>
      <dgm:t>
        <a:bodyPr/>
        <a:lstStyle/>
        <a:p>
          <a:endParaRPr lang="en-US"/>
        </a:p>
      </dgm:t>
    </dgm:pt>
    <dgm:pt modelId="{89DDE011-8BC3-4429-8E76-263B2E798572}" type="sibTrans" cxnId="{37797FBA-EE9C-4710-B1C3-0FB4CDA78073}">
      <dgm:prSet/>
      <dgm:spPr/>
      <dgm:t>
        <a:bodyPr/>
        <a:lstStyle/>
        <a:p>
          <a:endParaRPr lang="en-US"/>
        </a:p>
      </dgm:t>
    </dgm:pt>
    <dgm:pt modelId="{A81037EF-AACD-4930-B810-F825BA1476D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I’ll leave if something much better comes along.</a:t>
          </a:r>
        </a:p>
      </dgm:t>
    </dgm:pt>
    <dgm:pt modelId="{7F9BF510-2EB2-46AD-BE55-FBB839036314}" type="parTrans" cxnId="{D163C781-E347-44EA-A3CA-E6150EDFCC38}">
      <dgm:prSet/>
      <dgm:spPr/>
      <dgm:t>
        <a:bodyPr/>
        <a:lstStyle/>
        <a:p>
          <a:endParaRPr lang="en-US"/>
        </a:p>
      </dgm:t>
    </dgm:pt>
    <dgm:pt modelId="{750F40A3-5D5E-489F-B485-C7B54E65BBFA}" type="sibTrans" cxnId="{D163C781-E347-44EA-A3CA-E6150EDFCC38}">
      <dgm:prSet/>
      <dgm:spPr/>
      <dgm:t>
        <a:bodyPr/>
        <a:lstStyle/>
        <a:p>
          <a:endParaRPr lang="en-US"/>
        </a:p>
      </dgm:t>
    </dgm:pt>
    <dgm:pt modelId="{A3FDC9CA-D7C8-41B9-A6BC-7240F446C2D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Disengaged</a:t>
          </a:r>
        </a:p>
      </dgm:t>
    </dgm:pt>
    <dgm:pt modelId="{6DFC4985-CC6D-4B4A-8E45-FDCB6867E73E}" type="parTrans" cxnId="{F1C2BD26-8456-498F-818B-91FD068C46F0}">
      <dgm:prSet/>
      <dgm:spPr/>
      <dgm:t>
        <a:bodyPr/>
        <a:lstStyle/>
        <a:p>
          <a:endParaRPr lang="en-US"/>
        </a:p>
      </dgm:t>
    </dgm:pt>
    <dgm:pt modelId="{B6013F40-1C12-4B7D-8B78-D7D27155ACF8}" type="sibTrans" cxnId="{F1C2BD26-8456-498F-818B-91FD068C46F0}">
      <dgm:prSet/>
      <dgm:spPr/>
      <dgm:t>
        <a:bodyPr/>
        <a:lstStyle/>
        <a:p>
          <a:endParaRPr lang="en-US"/>
        </a:p>
      </dgm:t>
    </dgm:pt>
    <dgm:pt modelId="{27AEB3AA-B474-492D-82D0-51C8F5019C9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proud to work here but I wouldn’t shout it from the rooftops.</a:t>
          </a:r>
        </a:p>
      </dgm:t>
    </dgm:pt>
    <dgm:pt modelId="{39451F61-7A1E-4E82-A92B-34B42F8DF546}" type="parTrans" cxnId="{5EA3E836-B527-44B5-875A-CA775BE4B9F2}">
      <dgm:prSet/>
      <dgm:spPr/>
      <dgm:t>
        <a:bodyPr/>
        <a:lstStyle/>
        <a:p>
          <a:endParaRPr lang="en-US"/>
        </a:p>
      </dgm:t>
    </dgm:pt>
    <dgm:pt modelId="{841A5AD7-7B92-4E4E-A465-389BC9250BA2}" type="sibTrans" cxnId="{5EA3E836-B527-44B5-875A-CA775BE4B9F2}">
      <dgm:prSet/>
      <dgm:spPr/>
      <dgm:t>
        <a:bodyPr/>
        <a:lstStyle/>
        <a:p>
          <a:endParaRPr lang="en-US"/>
        </a:p>
      </dgm:t>
    </dgm:pt>
    <dgm:pt modelId="{A1869244-2B9D-42F4-921C-A2028413AA0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might leave if I’m tempted.</a:t>
          </a:r>
        </a:p>
      </dgm:t>
    </dgm:pt>
    <dgm:pt modelId="{5E457E3B-D6E0-492E-B5F7-4C384B7F1FF1}" type="parTrans" cxnId="{AF4A1A5E-9C32-4996-929A-3A8132B4FC64}">
      <dgm:prSet/>
      <dgm:spPr/>
      <dgm:t>
        <a:bodyPr/>
        <a:lstStyle/>
        <a:p>
          <a:endParaRPr lang="en-US"/>
        </a:p>
      </dgm:t>
    </dgm:pt>
    <dgm:pt modelId="{06099EBD-AA96-41A0-AEBD-7B70F3C7554C}" type="sibTrans" cxnId="{AF4A1A5E-9C32-4996-929A-3A8132B4FC64}">
      <dgm:prSet/>
      <dgm:spPr/>
      <dgm:t>
        <a:bodyPr/>
        <a:lstStyle/>
        <a:p>
          <a:endParaRPr lang="en-US"/>
        </a:p>
      </dgm:t>
    </dgm:pt>
    <dgm:pt modelId="{6323B360-E555-49BE-B16A-7A93ABBCEB6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interested in overtime.</a:t>
          </a:r>
        </a:p>
      </dgm:t>
    </dgm:pt>
    <dgm:pt modelId="{AFE8CD16-64BF-4876-B5C7-F8EBAF44128F}" type="parTrans" cxnId="{DD2EB838-EB56-443A-A7D2-B9B9233C76B3}">
      <dgm:prSet/>
      <dgm:spPr/>
      <dgm:t>
        <a:bodyPr/>
        <a:lstStyle/>
        <a:p>
          <a:endParaRPr lang="en-US"/>
        </a:p>
      </dgm:t>
    </dgm:pt>
    <dgm:pt modelId="{38333B55-3760-41FF-B5AC-51CBA2FABBBF}" type="sibTrans" cxnId="{DD2EB838-EB56-443A-A7D2-B9B9233C76B3}">
      <dgm:prSet/>
      <dgm:spPr/>
      <dgm:t>
        <a:bodyPr/>
        <a:lstStyle/>
        <a:p>
          <a:endParaRPr lang="en-US"/>
        </a:p>
      </dgm:t>
    </dgm:pt>
    <dgm:pt modelId="{FB35EBCE-81EB-4DB4-BEC1-DECA074C0CF5}">
      <dgm:prSet phldrT="[Text]"/>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Not Engaged</a:t>
          </a:r>
        </a:p>
      </dgm:t>
    </dgm:pt>
    <dgm:pt modelId="{C06B4AEA-377E-4265-8510-514D3DCE7CCD}" type="parTrans" cxnId="{257E9B1C-0F4E-49B5-A817-611782996405}">
      <dgm:prSet/>
      <dgm:spPr/>
      <dgm:t>
        <a:bodyPr/>
        <a:lstStyle/>
        <a:p>
          <a:endParaRPr lang="en-US"/>
        </a:p>
      </dgm:t>
    </dgm:pt>
    <dgm:pt modelId="{9C07D18E-363E-45D3-A8E7-AA419B217BE5}" type="sibTrans" cxnId="{257E9B1C-0F4E-49B5-A817-611782996405}">
      <dgm:prSet/>
      <dgm:spPr/>
      <dgm:t>
        <a:bodyPr/>
        <a:lstStyle/>
        <a:p>
          <a:endParaRPr lang="en-US"/>
        </a:p>
      </dgm:t>
    </dgm:pt>
    <dgm:pt modelId="{91CB4DCB-AB80-4817-BDCE-81C553638BF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There are no career development prospects here.</a:t>
          </a:r>
        </a:p>
      </dgm:t>
    </dgm:pt>
    <dgm:pt modelId="{E4CEED0F-5DD2-4406-BE9A-6CB169746215}" type="parTrans" cxnId="{D65F03AF-F148-4349-A922-7BE75AD7AE8B}">
      <dgm:prSet/>
      <dgm:spPr/>
      <dgm:t>
        <a:bodyPr/>
        <a:lstStyle/>
        <a:p>
          <a:endParaRPr lang="en-US"/>
        </a:p>
      </dgm:t>
    </dgm:pt>
    <dgm:pt modelId="{11BF9635-B3C6-4CC1-A485-BB920F145760}" type="sibTrans" cxnId="{D65F03AF-F148-4349-A922-7BE75AD7AE8B}">
      <dgm:prSet/>
      <dgm:spPr/>
      <dgm:t>
        <a:bodyPr/>
        <a:lstStyle/>
        <a:p>
          <a:endParaRPr lang="en-US"/>
        </a:p>
      </dgm:t>
    </dgm:pt>
    <dgm:pt modelId="{C64397A0-BBBE-456B-85A3-571A5434B12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more sick days than I should.</a:t>
          </a:r>
        </a:p>
      </dgm:t>
    </dgm:pt>
    <dgm:pt modelId="{51075AF4-059F-4579-AE0A-41592E28CDC8}" type="parTrans" cxnId="{2448B0A7-3EDC-4863-B72B-D8E99BAB46D0}">
      <dgm:prSet/>
      <dgm:spPr/>
      <dgm:t>
        <a:bodyPr/>
        <a:lstStyle/>
        <a:p>
          <a:endParaRPr lang="en-US"/>
        </a:p>
      </dgm:t>
    </dgm:pt>
    <dgm:pt modelId="{304CB215-9933-4627-8BD3-C4A19522BC74}" type="sibTrans" cxnId="{2448B0A7-3EDC-4863-B72B-D8E99BAB46D0}">
      <dgm:prSet/>
      <dgm:spPr/>
      <dgm:t>
        <a:bodyPr/>
        <a:lstStyle/>
        <a:p>
          <a:endParaRPr lang="en-US"/>
        </a:p>
      </dgm:t>
    </dgm:pt>
    <dgm:pt modelId="{7EFA0BA6-13E7-4D03-BFB7-E1FBCAB4D70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poor working conditions.</a:t>
          </a:r>
        </a:p>
      </dgm:t>
    </dgm:pt>
    <dgm:pt modelId="{A466C27A-E42A-4672-A1B8-6889F5CE850F}" type="parTrans" cxnId="{F1852EBE-6D2D-4C18-ABB7-D83C00F4C2C9}">
      <dgm:prSet/>
      <dgm:spPr/>
      <dgm:t>
        <a:bodyPr/>
        <a:lstStyle/>
        <a:p>
          <a:endParaRPr lang="en-US"/>
        </a:p>
      </dgm:t>
    </dgm:pt>
    <dgm:pt modelId="{D4708B2B-BD60-4850-82C6-052905316DBE}" type="sibTrans" cxnId="{F1852EBE-6D2D-4C18-ABB7-D83C00F4C2C9}">
      <dgm:prSet/>
      <dgm:spPr/>
      <dgm:t>
        <a:bodyPr/>
        <a:lstStyle/>
        <a:p>
          <a:endParaRPr lang="en-US"/>
        </a:p>
      </dgm:t>
    </dgm:pt>
    <dgm:pt modelId="{934901D9-6AE3-4528-9A7D-B98B548FB77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manager or my team.</a:t>
          </a:r>
        </a:p>
      </dgm:t>
    </dgm:pt>
    <dgm:pt modelId="{25E40BB3-8A5D-4437-880A-3CA31793988C}" type="parTrans" cxnId="{67346F6D-2005-4454-9FC2-BC308BCA4276}">
      <dgm:prSet/>
      <dgm:spPr/>
      <dgm:t>
        <a:bodyPr/>
        <a:lstStyle/>
        <a:p>
          <a:endParaRPr lang="en-US"/>
        </a:p>
      </dgm:t>
    </dgm:pt>
    <dgm:pt modelId="{859A85F0-6F5F-4679-810D-32D7C1149EC2}" type="sibTrans" cxnId="{67346F6D-2005-4454-9FC2-BC308BCA4276}">
      <dgm:prSet/>
      <dgm:spPr/>
      <dgm:t>
        <a:bodyPr/>
        <a:lstStyle/>
        <a:p>
          <a:endParaRPr lang="en-US"/>
        </a:p>
      </dgm:t>
    </dgm:pt>
    <dgm:pt modelId="{18D7304F-1AC4-442B-A457-C60C00A2951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job much, but I get on with it.</a:t>
          </a:r>
        </a:p>
      </dgm:t>
    </dgm:pt>
    <dgm:pt modelId="{B2B46A46-DF75-4CF9-8AA5-F01E9EFFE462}" type="parTrans" cxnId="{36AA3BF1-CE3B-4860-8C8B-BF46A216D41B}">
      <dgm:prSet/>
      <dgm:spPr/>
      <dgm:t>
        <a:bodyPr/>
        <a:lstStyle/>
        <a:p>
          <a:endParaRPr lang="en-US"/>
        </a:p>
      </dgm:t>
    </dgm:pt>
    <dgm:pt modelId="{241972CF-AFC4-4BDB-A4A4-60B1905A4DBA}" type="sibTrans" cxnId="{36AA3BF1-CE3B-4860-8C8B-BF46A216D41B}">
      <dgm:prSet/>
      <dgm:spPr/>
      <dgm:t>
        <a:bodyPr/>
        <a:lstStyle/>
        <a:p>
          <a:endParaRPr lang="en-US"/>
        </a:p>
      </dgm:t>
    </dgm:pt>
    <dgm:pt modelId="{AF2DCB26-87E6-4FC0-92E2-99833259210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read job ads.</a:t>
          </a:r>
        </a:p>
      </dgm:t>
    </dgm:pt>
    <dgm:pt modelId="{B0B705B5-6158-4725-9640-BFBF1CB6B0F7}" type="parTrans" cxnId="{E45DCDE7-A377-450B-A341-419D5AE070C2}">
      <dgm:prSet/>
      <dgm:spPr/>
      <dgm:t>
        <a:bodyPr/>
        <a:lstStyle/>
        <a:p>
          <a:endParaRPr lang="en-US"/>
        </a:p>
      </dgm:t>
    </dgm:pt>
    <dgm:pt modelId="{D01819B3-F8D7-41EB-B967-F3CC6347AB00}" type="sibTrans" cxnId="{E45DCDE7-A377-450B-A341-419D5AE070C2}">
      <dgm:prSet/>
      <dgm:spPr/>
      <dgm:t>
        <a:bodyPr/>
        <a:lstStyle/>
        <a:p>
          <a:endParaRPr lang="en-US"/>
        </a:p>
      </dgm:t>
    </dgm:pt>
    <dgm:pt modelId="{89BF4880-65B6-459E-B00C-8C1709625A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here for the money.</a:t>
          </a:r>
        </a:p>
      </dgm:t>
    </dgm:pt>
    <dgm:pt modelId="{A53F99FF-2F2D-44FC-AD46-3A54766EFF32}" type="parTrans" cxnId="{7AF2F1F2-5D60-4457-9279-B3D15EB50F30}">
      <dgm:prSet/>
      <dgm:spPr/>
      <dgm:t>
        <a:bodyPr/>
        <a:lstStyle/>
        <a:p>
          <a:endParaRPr lang="en-US"/>
        </a:p>
      </dgm:t>
    </dgm:pt>
    <dgm:pt modelId="{8176F904-D313-41BC-951A-9E1AEF086937}" type="sibTrans" cxnId="{7AF2F1F2-5D60-4457-9279-B3D15EB50F30}">
      <dgm:prSet/>
      <dgm:spPr/>
      <dgm:t>
        <a:bodyPr/>
        <a:lstStyle/>
        <a:p>
          <a:endParaRPr lang="en-US"/>
        </a:p>
      </dgm:t>
    </dgm:pt>
    <dgm:pt modelId="{56EF74F9-C6CD-42E7-A5F4-A6AC4F70E34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leaving when I can.</a:t>
          </a:r>
        </a:p>
      </dgm:t>
    </dgm:pt>
    <dgm:pt modelId="{965BCFC9-332A-45F0-9C80-0447550D2D72}" type="parTrans" cxnId="{491DEF8C-F29C-4267-A451-5D63E31BED4A}">
      <dgm:prSet/>
      <dgm:spPr/>
      <dgm:t>
        <a:bodyPr/>
        <a:lstStyle/>
        <a:p>
          <a:endParaRPr lang="en-US"/>
        </a:p>
      </dgm:t>
    </dgm:pt>
    <dgm:pt modelId="{60A8E846-B30D-45D1-887C-213F04C2EE7C}" type="sibTrans" cxnId="{491DEF8C-F29C-4267-A451-5D63E31BED4A}">
      <dgm:prSet/>
      <dgm:spPr/>
      <dgm:t>
        <a:bodyPr/>
        <a:lstStyle/>
        <a:p>
          <a:endParaRPr lang="en-US"/>
        </a:p>
      </dgm:t>
    </dgm:pt>
    <dgm:pt modelId="{2F8E80CC-9077-4747-9F5D-8D3D8F3BBF8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not satisfied with my job.</a:t>
          </a:r>
        </a:p>
      </dgm:t>
    </dgm:pt>
    <dgm:pt modelId="{249E429E-A95C-47DA-8764-721B595FBBB3}" type="parTrans" cxnId="{FE83049F-6577-476F-99AC-8B9A6F524BE8}">
      <dgm:prSet/>
      <dgm:spPr/>
      <dgm:t>
        <a:bodyPr/>
        <a:lstStyle/>
        <a:p>
          <a:endParaRPr lang="en-US"/>
        </a:p>
      </dgm:t>
    </dgm:pt>
    <dgm:pt modelId="{202AF1EE-0503-4E50-A21D-B2304B68587A}" type="sibTrans" cxnId="{FE83049F-6577-476F-99AC-8B9A6F524BE8}">
      <dgm:prSet/>
      <dgm:spPr/>
      <dgm:t>
        <a:bodyPr/>
        <a:lstStyle/>
        <a:p>
          <a:endParaRPr lang="en-US"/>
        </a:p>
      </dgm:t>
    </dgm:pt>
    <dgm:pt modelId="{8EC512E9-418F-4691-8F87-468652FF528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My work doesn’t excite me.</a:t>
          </a:r>
        </a:p>
      </dgm:t>
    </dgm:pt>
    <dgm:pt modelId="{4685D528-BA23-4D58-B8E2-C19AA34F0D87}" type="parTrans" cxnId="{81094748-75A5-4806-8CE9-A2DC925B28B7}">
      <dgm:prSet/>
      <dgm:spPr/>
      <dgm:t>
        <a:bodyPr/>
        <a:lstStyle/>
        <a:p>
          <a:endParaRPr lang="en-US"/>
        </a:p>
      </dgm:t>
    </dgm:pt>
    <dgm:pt modelId="{1E7A1987-372D-4392-BF5B-1D9A2C744BA9}" type="sibTrans" cxnId="{81094748-75A5-4806-8CE9-A2DC925B28B7}">
      <dgm:prSet/>
      <dgm:spPr/>
      <dgm:t>
        <a:bodyPr/>
        <a:lstStyle/>
        <a:p>
          <a:endParaRPr lang="en-US"/>
        </a:p>
      </dgm:t>
    </dgm:pt>
    <dgm:pt modelId="{C5C16DB9-11D6-41B3-8971-B9328AB5A2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clock watcher.</a:t>
          </a:r>
        </a:p>
      </dgm:t>
    </dgm:pt>
    <dgm:pt modelId="{41748E47-C628-4E37-80E3-89A8162B6693}" type="parTrans" cxnId="{D4D46DEA-E212-42C3-805B-53223D7BE15D}">
      <dgm:prSet/>
      <dgm:spPr/>
      <dgm:t>
        <a:bodyPr/>
        <a:lstStyle/>
        <a:p>
          <a:endParaRPr lang="en-US"/>
        </a:p>
      </dgm:t>
    </dgm:pt>
    <dgm:pt modelId="{FE013DB8-4559-4DF7-A3E3-574EE1398F87}" type="sibTrans" cxnId="{D4D46DEA-E212-42C3-805B-53223D7BE15D}">
      <dgm:prSet/>
      <dgm:spPr/>
      <dgm:t>
        <a:bodyPr/>
        <a:lstStyle/>
        <a:p>
          <a:endParaRPr lang="en-US"/>
        </a:p>
      </dgm:t>
    </dgm:pt>
    <dgm:pt modelId="{731630C2-C478-44F8-AE25-6A6E24F36191}" type="pres">
      <dgm:prSet presAssocID="{48277BE4-10C4-4525-98A9-1881D89D89A3}" presName="Name0" presStyleCnt="0">
        <dgm:presLayoutVars>
          <dgm:dir/>
          <dgm:animLvl val="lvl"/>
          <dgm:resizeHandles val="exact"/>
        </dgm:presLayoutVars>
      </dgm:prSet>
      <dgm:spPr/>
    </dgm:pt>
    <dgm:pt modelId="{DAC750E3-DC3E-4B84-8002-0A18758DAB33}" type="pres">
      <dgm:prSet presAssocID="{6BE8580E-C69F-4E1B-84F3-4B6394B97900}" presName="linNode" presStyleCnt="0"/>
      <dgm:spPr/>
    </dgm:pt>
    <dgm:pt modelId="{B561E941-8764-4E88-BE43-02B248F1D3EB}" type="pres">
      <dgm:prSet presAssocID="{6BE8580E-C69F-4E1B-84F3-4B6394B97900}" presName="parentText" presStyleLbl="node1" presStyleIdx="0" presStyleCnt="5">
        <dgm:presLayoutVars>
          <dgm:chMax val="1"/>
          <dgm:bulletEnabled val="1"/>
        </dgm:presLayoutVars>
      </dgm:prSet>
      <dgm:spPr/>
    </dgm:pt>
    <dgm:pt modelId="{63C17905-FE83-4D1B-83D0-80247D31B4AE}" type="pres">
      <dgm:prSet presAssocID="{6BE8580E-C69F-4E1B-84F3-4B6394B97900}" presName="descendantText" presStyleLbl="alignAccFollowNode1" presStyleIdx="0" presStyleCnt="5">
        <dgm:presLayoutVars>
          <dgm:bulletEnabled val="1"/>
        </dgm:presLayoutVars>
      </dgm:prSet>
      <dgm:spPr/>
    </dgm:pt>
    <dgm:pt modelId="{83C49594-CD76-4824-A5E9-8F3236F79154}" type="pres">
      <dgm:prSet presAssocID="{98FC955E-F5BD-46EC-B022-75FCC1A89A9A}" presName="sp" presStyleCnt="0"/>
      <dgm:spPr/>
    </dgm:pt>
    <dgm:pt modelId="{5BB3C967-69C7-4AE9-BCD7-EEE0048458F0}" type="pres">
      <dgm:prSet presAssocID="{9569C3F7-CA0F-4715-9B4F-1F4463477DD1}" presName="linNode" presStyleCnt="0"/>
      <dgm:spPr/>
    </dgm:pt>
    <dgm:pt modelId="{3A9D899A-1567-40D9-93BE-F287DEB0DF63}" type="pres">
      <dgm:prSet presAssocID="{9569C3F7-CA0F-4715-9B4F-1F4463477DD1}" presName="parentText" presStyleLbl="node1" presStyleIdx="1" presStyleCnt="5">
        <dgm:presLayoutVars>
          <dgm:chMax val="1"/>
          <dgm:bulletEnabled val="1"/>
        </dgm:presLayoutVars>
      </dgm:prSet>
      <dgm:spPr/>
    </dgm:pt>
    <dgm:pt modelId="{88292D9B-B33A-4C97-8404-D767D330BE19}" type="pres">
      <dgm:prSet presAssocID="{9569C3F7-CA0F-4715-9B4F-1F4463477DD1}" presName="descendantText" presStyleLbl="alignAccFollowNode1" presStyleIdx="1" presStyleCnt="5">
        <dgm:presLayoutVars>
          <dgm:bulletEnabled val="1"/>
        </dgm:presLayoutVars>
      </dgm:prSet>
      <dgm:spPr/>
    </dgm:pt>
    <dgm:pt modelId="{59583E60-4FD2-4735-B94A-630DEA07CFFD}" type="pres">
      <dgm:prSet presAssocID="{2434F8E8-CE90-4E3E-96B0-AD93C624465C}" presName="sp" presStyleCnt="0"/>
      <dgm:spPr/>
    </dgm:pt>
    <dgm:pt modelId="{E51FC3D4-7071-4E33-A4C9-EE314C57B279}" type="pres">
      <dgm:prSet presAssocID="{0547869E-018B-4171-8A7A-9D956D84E745}" presName="linNode" presStyleCnt="0"/>
      <dgm:spPr/>
    </dgm:pt>
    <dgm:pt modelId="{ABCCFFCE-B9DD-4AA1-9B6C-D8C46623274C}" type="pres">
      <dgm:prSet presAssocID="{0547869E-018B-4171-8A7A-9D956D84E745}" presName="parentText" presStyleLbl="node1" presStyleIdx="2" presStyleCnt="5">
        <dgm:presLayoutVars>
          <dgm:chMax val="1"/>
          <dgm:bulletEnabled val="1"/>
        </dgm:presLayoutVars>
      </dgm:prSet>
      <dgm:spPr/>
    </dgm:pt>
    <dgm:pt modelId="{B92F7691-C8F3-4DB0-A886-9E9A3BFF0369}" type="pres">
      <dgm:prSet presAssocID="{0547869E-018B-4171-8A7A-9D956D84E745}" presName="descendantText" presStyleLbl="alignAccFollowNode1" presStyleIdx="2" presStyleCnt="5">
        <dgm:presLayoutVars>
          <dgm:bulletEnabled val="1"/>
        </dgm:presLayoutVars>
      </dgm:prSet>
      <dgm:spPr/>
    </dgm:pt>
    <dgm:pt modelId="{04B0AEE6-9D16-4A09-9E67-4B5F1CB7BCD4}" type="pres">
      <dgm:prSet presAssocID="{0BF60825-F9A6-43C3-9649-F4ED356A2938}" presName="sp" presStyleCnt="0"/>
      <dgm:spPr/>
    </dgm:pt>
    <dgm:pt modelId="{759D6DA7-8F1D-4893-BD2E-05B4023FAF2E}" type="pres">
      <dgm:prSet presAssocID="{FB35EBCE-81EB-4DB4-BEC1-DECA074C0CF5}" presName="linNode" presStyleCnt="0"/>
      <dgm:spPr/>
    </dgm:pt>
    <dgm:pt modelId="{C1E9A69B-9E5C-4686-9BFF-E08A22BC9F29}" type="pres">
      <dgm:prSet presAssocID="{FB35EBCE-81EB-4DB4-BEC1-DECA074C0CF5}" presName="parentText" presStyleLbl="node1" presStyleIdx="3" presStyleCnt="5">
        <dgm:presLayoutVars>
          <dgm:chMax val="1"/>
          <dgm:bulletEnabled val="1"/>
        </dgm:presLayoutVars>
      </dgm:prSet>
      <dgm:spPr/>
    </dgm:pt>
    <dgm:pt modelId="{53F7ACEA-1446-467F-AC0B-7F926DC66273}" type="pres">
      <dgm:prSet presAssocID="{FB35EBCE-81EB-4DB4-BEC1-DECA074C0CF5}" presName="descendantText" presStyleLbl="alignAccFollowNode1" presStyleIdx="3" presStyleCnt="5">
        <dgm:presLayoutVars>
          <dgm:bulletEnabled val="1"/>
        </dgm:presLayoutVars>
      </dgm:prSet>
      <dgm:spPr/>
    </dgm:pt>
    <dgm:pt modelId="{CBF70B3D-B785-44CE-AF9A-385B91285F51}" type="pres">
      <dgm:prSet presAssocID="{9C07D18E-363E-45D3-A8E7-AA419B217BE5}" presName="sp" presStyleCnt="0"/>
      <dgm:spPr/>
    </dgm:pt>
    <dgm:pt modelId="{C2B5788E-2BB8-44C3-B168-743272DA836A}" type="pres">
      <dgm:prSet presAssocID="{A3FDC9CA-D7C8-41B9-A6BC-7240F446C2D7}" presName="linNode" presStyleCnt="0"/>
      <dgm:spPr/>
    </dgm:pt>
    <dgm:pt modelId="{91C3C133-D8D7-4BDF-8D9C-8B46DA338968}" type="pres">
      <dgm:prSet presAssocID="{A3FDC9CA-D7C8-41B9-A6BC-7240F446C2D7}" presName="parentText" presStyleLbl="node1" presStyleIdx="4" presStyleCnt="5">
        <dgm:presLayoutVars>
          <dgm:chMax val="1"/>
          <dgm:bulletEnabled val="1"/>
        </dgm:presLayoutVars>
      </dgm:prSet>
      <dgm:spPr/>
    </dgm:pt>
    <dgm:pt modelId="{DC7D9B0E-CB66-4FA6-ADBA-F3A71D09D13C}" type="pres">
      <dgm:prSet presAssocID="{A3FDC9CA-D7C8-41B9-A6BC-7240F446C2D7}" presName="descendantText" presStyleLbl="alignAccFollowNode1" presStyleIdx="4" presStyleCnt="5">
        <dgm:presLayoutVars>
          <dgm:bulletEnabled val="1"/>
        </dgm:presLayoutVars>
      </dgm:prSet>
      <dgm:spPr/>
    </dgm:pt>
  </dgm:ptLst>
  <dgm:cxnLst>
    <dgm:cxn modelId="{DF1BF002-2D8B-4BFF-8307-6AE37E4E0E23}" srcId="{6BE8580E-C69F-4E1B-84F3-4B6394B97900}" destId="{482C160A-2FFC-45F2-9274-87FCC314E2B1}" srcOrd="2" destOrd="0" parTransId="{A0423167-C27A-4506-9110-0DB25DAF7403}" sibTransId="{D729705D-E308-4A81-A713-0E4C356ABBDF}"/>
    <dgm:cxn modelId="{82901E03-804E-4283-B451-E5283B7178EA}" type="presOf" srcId="{9569C3F7-CA0F-4715-9B4F-1F4463477DD1}" destId="{3A9D899A-1567-40D9-93BE-F287DEB0DF63}" srcOrd="0" destOrd="0" presId="urn:microsoft.com/office/officeart/2005/8/layout/vList5"/>
    <dgm:cxn modelId="{05675403-ABD7-406A-9F7F-A8D0AEE13B0E}" type="presOf" srcId="{BA648F38-7A7A-4F43-947F-8E65AEE645A8}" destId="{63C17905-FE83-4D1B-83D0-80247D31B4AE}" srcOrd="0" destOrd="1" presId="urn:microsoft.com/office/officeart/2005/8/layout/vList5"/>
    <dgm:cxn modelId="{F857F319-7BA9-4F13-AE1C-5CF9F4437FE5}" type="presOf" srcId="{D9681A90-825B-4DD1-8F75-5B1DBBE33F49}" destId="{B92F7691-C8F3-4DB0-A886-9E9A3BFF0369}" srcOrd="0" destOrd="1" presId="urn:microsoft.com/office/officeart/2005/8/layout/vList5"/>
    <dgm:cxn modelId="{ADA81C1B-C0B1-4B71-AF27-7BC0A99F8D5E}" type="presOf" srcId="{070BE2C3-46C3-4599-A77C-0D7C73B3A96C}" destId="{88292D9B-B33A-4C97-8404-D767D330BE19}" srcOrd="0" destOrd="3" presId="urn:microsoft.com/office/officeart/2005/8/layout/vList5"/>
    <dgm:cxn modelId="{257E9B1C-0F4E-49B5-A817-611782996405}" srcId="{48277BE4-10C4-4525-98A9-1881D89D89A3}" destId="{FB35EBCE-81EB-4DB4-BEC1-DECA074C0CF5}" srcOrd="3" destOrd="0" parTransId="{C06B4AEA-377E-4265-8510-514D3DCE7CCD}" sibTransId="{9C07D18E-363E-45D3-A8E7-AA419B217BE5}"/>
    <dgm:cxn modelId="{A3A3621E-D337-4575-BA3F-692D8DB7F34E}" type="presOf" srcId="{48277BE4-10C4-4525-98A9-1881D89D89A3}" destId="{731630C2-C478-44F8-AE25-6A6E24F36191}" srcOrd="0" destOrd="0" presId="urn:microsoft.com/office/officeart/2005/8/layout/vList5"/>
    <dgm:cxn modelId="{6F50F022-31B0-4E9E-8F72-C92754B68A19}" type="presOf" srcId="{A1869244-2B9D-42F4-921C-A2028413AA0B}" destId="{B92F7691-C8F3-4DB0-A886-9E9A3BFF0369}" srcOrd="0" destOrd="3" presId="urn:microsoft.com/office/officeart/2005/8/layout/vList5"/>
    <dgm:cxn modelId="{88B76123-32AE-4B42-A8F3-D76D0C5DF2A6}" type="presOf" srcId="{8EC512E9-418F-4691-8F87-468652FF5285}" destId="{DC7D9B0E-CB66-4FA6-ADBA-F3A71D09D13C}" srcOrd="0" destOrd="3" presId="urn:microsoft.com/office/officeart/2005/8/layout/vList5"/>
    <dgm:cxn modelId="{F1C2BD26-8456-498F-818B-91FD068C46F0}" srcId="{48277BE4-10C4-4525-98A9-1881D89D89A3}" destId="{A3FDC9CA-D7C8-41B9-A6BC-7240F446C2D7}" srcOrd="4" destOrd="0" parTransId="{6DFC4985-CC6D-4B4A-8E45-FDCB6867E73E}" sibTransId="{B6013F40-1C12-4B7D-8B78-D7D27155ACF8}"/>
    <dgm:cxn modelId="{1B6C2E2C-D882-4DA9-8124-6484F592D85A}" type="presOf" srcId="{18D7304F-1AC4-442B-A457-C60C00A2951A}" destId="{53F7ACEA-1446-467F-AC0B-7F926DC66273}" srcOrd="0" destOrd="4" presId="urn:microsoft.com/office/officeart/2005/8/layout/vList5"/>
    <dgm:cxn modelId="{5EA3E836-B527-44B5-875A-CA775BE4B9F2}" srcId="{0547869E-018B-4171-8A7A-9D956D84E745}" destId="{27AEB3AA-B474-492D-82D0-51C8F5019C97}" srcOrd="2" destOrd="0" parTransId="{39451F61-7A1E-4E82-A92B-34B42F8DF546}" sibTransId="{841A5AD7-7B92-4E4E-A465-389BC9250BA2}"/>
    <dgm:cxn modelId="{DD2EB838-EB56-443A-A7D2-B9B9233C76B3}" srcId="{FB35EBCE-81EB-4DB4-BEC1-DECA074C0CF5}" destId="{6323B360-E555-49BE-B16A-7A93ABBCEB67}" srcOrd="0" destOrd="0" parTransId="{AFE8CD16-64BF-4876-B5C7-F8EBAF44128F}" sibTransId="{38333B55-3760-41FF-B5AC-51CBA2FABBBF}"/>
    <dgm:cxn modelId="{811E2940-2C30-4D77-99C1-AE962F553D94}" type="presOf" srcId="{65EA8562-FA36-4A8F-98C6-EFF6C76E398A}" destId="{88292D9B-B33A-4C97-8404-D767D330BE19}" srcOrd="0" destOrd="1" presId="urn:microsoft.com/office/officeart/2005/8/layout/vList5"/>
    <dgm:cxn modelId="{AF4A1A5E-9C32-4996-929A-3A8132B4FC64}" srcId="{0547869E-018B-4171-8A7A-9D956D84E745}" destId="{A1869244-2B9D-42F4-921C-A2028413AA0B}" srcOrd="3" destOrd="0" parTransId="{5E457E3B-D6E0-492E-B5F7-4C384B7F1FF1}" sibTransId="{06099EBD-AA96-41A0-AEBD-7B70F3C7554C}"/>
    <dgm:cxn modelId="{BE56ED64-A873-4D25-AD32-4B0052548F6C}" srcId="{0547869E-018B-4171-8A7A-9D956D84E745}" destId="{70BBC5D1-5BA6-4C25-B60F-7900D10C6FC4}" srcOrd="0" destOrd="0" parTransId="{DA1035CC-4A13-4745-8711-AA2BFF23545B}" sibTransId="{B87FBEE4-809D-48E9-AFEA-9DC76C9A2277}"/>
    <dgm:cxn modelId="{5C88F566-8C4D-4BBA-98E5-D64013CF75C1}" type="presOf" srcId="{7EFA0BA6-13E7-4D03-BFB7-E1FBCAB4D709}" destId="{53F7ACEA-1446-467F-AC0B-7F926DC66273}" srcOrd="0" destOrd="2" presId="urn:microsoft.com/office/officeart/2005/8/layout/vList5"/>
    <dgm:cxn modelId="{81094748-75A5-4806-8CE9-A2DC925B28B7}" srcId="{A3FDC9CA-D7C8-41B9-A6BC-7240F446C2D7}" destId="{8EC512E9-418F-4691-8F87-468652FF5285}" srcOrd="3" destOrd="0" parTransId="{4685D528-BA23-4D58-B8E2-C19AA34F0D87}" sibTransId="{1E7A1987-372D-4392-BF5B-1D9A2C744BA9}"/>
    <dgm:cxn modelId="{4D2B2D6D-F076-4286-AA05-53AC69A3FE70}" type="presOf" srcId="{0547869E-018B-4171-8A7A-9D956D84E745}" destId="{ABCCFFCE-B9DD-4AA1-9B6C-D8C46623274C}" srcOrd="0" destOrd="0" presId="urn:microsoft.com/office/officeart/2005/8/layout/vList5"/>
    <dgm:cxn modelId="{67346F6D-2005-4454-9FC2-BC308BCA4276}" srcId="{FB35EBCE-81EB-4DB4-BEC1-DECA074C0CF5}" destId="{934901D9-6AE3-4528-9A7D-B98B548FB778}" srcOrd="3" destOrd="0" parTransId="{25E40BB3-8A5D-4437-880A-3CA31793988C}" sibTransId="{859A85F0-6F5F-4679-810D-32D7C1149EC2}"/>
    <dgm:cxn modelId="{614E8B4D-A91E-4FDC-90B5-A37A5EF1683D}" type="presOf" srcId="{6BE8580E-C69F-4E1B-84F3-4B6394B97900}" destId="{B561E941-8764-4E88-BE43-02B248F1D3EB}" srcOrd="0" destOrd="0" presId="urn:microsoft.com/office/officeart/2005/8/layout/vList5"/>
    <dgm:cxn modelId="{A9EE966E-2A8D-4274-B35C-B2886DC47BE0}" srcId="{48277BE4-10C4-4525-98A9-1881D89D89A3}" destId="{9569C3F7-CA0F-4715-9B4F-1F4463477DD1}" srcOrd="1" destOrd="0" parTransId="{3FC34A86-16D9-4A11-97C6-8153A682CCA3}" sibTransId="{2434F8E8-CE90-4E3E-96B0-AD93C624465C}"/>
    <dgm:cxn modelId="{6989FE6F-8C5B-4E38-9A9A-5FD0AF1D4BFC}" srcId="{9569C3F7-CA0F-4715-9B4F-1F4463477DD1}" destId="{D9D2FDED-FF13-4254-AB6B-F60E9A901A95}" srcOrd="2" destOrd="0" parTransId="{E8E82A5F-2349-4E01-B3ED-9BE04D3477F2}" sibTransId="{D2C7B0BE-5DEE-49C4-9D94-ABE40C058488}"/>
    <dgm:cxn modelId="{4B203C73-2607-49AB-9FFA-B4881055B986}" type="presOf" srcId="{482C160A-2FFC-45F2-9274-87FCC314E2B1}" destId="{63C17905-FE83-4D1B-83D0-80247D31B4AE}" srcOrd="0" destOrd="2" presId="urn:microsoft.com/office/officeart/2005/8/layout/vList5"/>
    <dgm:cxn modelId="{22C09873-A684-43BD-9CC6-D248D7C4CC91}" type="presOf" srcId="{D0D35DD3-B59F-40DA-A064-EBC885FA780D}" destId="{63C17905-FE83-4D1B-83D0-80247D31B4AE}" srcOrd="0" destOrd="3" presId="urn:microsoft.com/office/officeart/2005/8/layout/vList5"/>
    <dgm:cxn modelId="{A6ACC173-A9A0-4C1B-A48E-25BE682F0927}" type="presOf" srcId="{D9D2FDED-FF13-4254-AB6B-F60E9A901A95}" destId="{88292D9B-B33A-4C97-8404-D767D330BE19}" srcOrd="0" destOrd="2" presId="urn:microsoft.com/office/officeart/2005/8/layout/vList5"/>
    <dgm:cxn modelId="{D163C781-E347-44EA-A3CA-E6150EDFCC38}" srcId="{9569C3F7-CA0F-4715-9B4F-1F4463477DD1}" destId="{A81037EF-AACD-4930-B810-F825BA1476DA}" srcOrd="4" destOrd="0" parTransId="{7F9BF510-2EB2-46AD-BE55-FBB839036314}" sibTransId="{750F40A3-5D5E-489F-B485-C7B54E65BBFA}"/>
    <dgm:cxn modelId="{21E03784-59C7-43A3-85D2-903F1C4F1FB8}" type="presOf" srcId="{934901D9-6AE3-4528-9A7D-B98B548FB778}" destId="{53F7ACEA-1446-467F-AC0B-7F926DC66273}" srcOrd="0" destOrd="3" presId="urn:microsoft.com/office/officeart/2005/8/layout/vList5"/>
    <dgm:cxn modelId="{491DEF8C-F29C-4267-A451-5D63E31BED4A}" srcId="{A3FDC9CA-D7C8-41B9-A6BC-7240F446C2D7}" destId="{56EF74F9-C6CD-42E7-A5F4-A6AC4F70E344}" srcOrd="1" destOrd="0" parTransId="{965BCFC9-332A-45F0-9C80-0447550D2D72}" sibTransId="{60A8E846-B30D-45D1-887C-213F04C2EE7C}"/>
    <dgm:cxn modelId="{779A5192-F159-46B4-B035-F80AF0DC3B93}" type="presOf" srcId="{6323B360-E555-49BE-B16A-7A93ABBCEB67}" destId="{53F7ACEA-1446-467F-AC0B-7F926DC66273}" srcOrd="0" destOrd="0" presId="urn:microsoft.com/office/officeart/2005/8/layout/vList5"/>
    <dgm:cxn modelId="{823F8092-DF17-4EBE-ADAD-4B9FAD693BD3}" srcId="{9569C3F7-CA0F-4715-9B4F-1F4463477DD1}" destId="{65EA8562-FA36-4A8F-98C6-EFF6C76E398A}" srcOrd="1" destOrd="0" parTransId="{03E9C648-0672-4389-8101-EFAC67F0F0D0}" sibTransId="{FB634836-C5C7-4DC8-843C-198DCD59A377}"/>
    <dgm:cxn modelId="{029B2199-CE29-4141-AACB-7FD718EFDED7}" type="presOf" srcId="{AF2DCB26-87E6-4FC0-92E2-99833259210A}" destId="{53F7ACEA-1446-467F-AC0B-7F926DC66273}" srcOrd="0" destOrd="5" presId="urn:microsoft.com/office/officeart/2005/8/layout/vList5"/>
    <dgm:cxn modelId="{D9761B9B-89AD-4D0B-B282-E6C0C8AC6C3F}" srcId="{48277BE4-10C4-4525-98A9-1881D89D89A3}" destId="{0547869E-018B-4171-8A7A-9D956D84E745}" srcOrd="2" destOrd="0" parTransId="{A6522122-F2E8-448E-9872-F65341F9689B}" sibTransId="{0BF60825-F9A6-43C3-9649-F4ED356A2938}"/>
    <dgm:cxn modelId="{B556179D-E899-4216-9AFE-C31D9C57CC89}" srcId="{6BE8580E-C69F-4E1B-84F3-4B6394B97900}" destId="{BA648F38-7A7A-4F43-947F-8E65AEE645A8}" srcOrd="1" destOrd="0" parTransId="{5383B12C-7A37-4053-AEFA-51CAF0221934}" sibTransId="{7437CF88-2DAB-48A9-9C57-134CDCDC0E11}"/>
    <dgm:cxn modelId="{FE83049F-6577-476F-99AC-8B9A6F524BE8}" srcId="{A3FDC9CA-D7C8-41B9-A6BC-7240F446C2D7}" destId="{2F8E80CC-9077-4747-9F5D-8D3D8F3BBF83}" srcOrd="2" destOrd="0" parTransId="{249E429E-A95C-47DA-8764-721B595FBBB3}" sibTransId="{202AF1EE-0503-4E50-A21D-B2304B68587A}"/>
    <dgm:cxn modelId="{2448B0A7-3EDC-4863-B72B-D8E99BAB46D0}" srcId="{FB35EBCE-81EB-4DB4-BEC1-DECA074C0CF5}" destId="{C64397A0-BBBE-456B-85A3-571A5434B12D}" srcOrd="1" destOrd="0" parTransId="{51075AF4-059F-4579-AE0A-41592E28CDC8}" sibTransId="{304CB215-9933-4627-8BD3-C4A19522BC74}"/>
    <dgm:cxn modelId="{272CD9AA-EAE2-47AA-A770-99B8883DBA56}" type="presOf" srcId="{62CB11B7-AD41-4C02-9BBD-CE5FC4BF06AC}" destId="{88292D9B-B33A-4C97-8404-D767D330BE19}" srcOrd="0" destOrd="0" presId="urn:microsoft.com/office/officeart/2005/8/layout/vList5"/>
    <dgm:cxn modelId="{697785AB-A5C1-42A8-908C-8ECD740B9A64}" srcId="{48277BE4-10C4-4525-98A9-1881D89D89A3}" destId="{6BE8580E-C69F-4E1B-84F3-4B6394B97900}" srcOrd="0" destOrd="0" parTransId="{1C644229-0818-4D3E-8F9E-14D221DD231B}" sibTransId="{98FC955E-F5BD-46EC-B022-75FCC1A89A9A}"/>
    <dgm:cxn modelId="{F2E3C1AC-ABA6-4473-B14A-88D1C265037B}" srcId="{6BE8580E-C69F-4E1B-84F3-4B6394B97900}" destId="{D1917807-3BB8-459C-80CD-FE9C166919B1}" srcOrd="0" destOrd="0" parTransId="{C83D294F-746F-48E3-BFBE-BD8356D6F084}" sibTransId="{D00BA2C6-5CDE-4BF0-90B8-8E4D690DAF0E}"/>
    <dgm:cxn modelId="{D65F03AF-F148-4349-A922-7BE75AD7AE8B}" srcId="{0547869E-018B-4171-8A7A-9D956D84E745}" destId="{91CB4DCB-AB80-4817-BDCE-81C553638BF8}" srcOrd="4" destOrd="0" parTransId="{E4CEED0F-5DD2-4406-BE9A-6CB169746215}" sibTransId="{11BF9635-B3C6-4CC1-A485-BB920F145760}"/>
    <dgm:cxn modelId="{852DE1B0-5558-4099-B1C8-626828FEB7E9}" type="presOf" srcId="{56EF74F9-C6CD-42E7-A5F4-A6AC4F70E344}" destId="{DC7D9B0E-CB66-4FA6-ADBA-F3A71D09D13C}" srcOrd="0" destOrd="1" presId="urn:microsoft.com/office/officeart/2005/8/layout/vList5"/>
    <dgm:cxn modelId="{26BBE9B2-180B-4AEB-991B-88F0FCA8BD46}" type="presOf" srcId="{A81037EF-AACD-4930-B810-F825BA1476DA}" destId="{88292D9B-B33A-4C97-8404-D767D330BE19}" srcOrd="0" destOrd="4" presId="urn:microsoft.com/office/officeart/2005/8/layout/vList5"/>
    <dgm:cxn modelId="{29BE0AB6-7F1F-4D4D-A9C6-1D402BD63F0E}" type="presOf" srcId="{C64397A0-BBBE-456B-85A3-571A5434B12D}" destId="{53F7ACEA-1446-467F-AC0B-7F926DC66273}" srcOrd="0" destOrd="1" presId="urn:microsoft.com/office/officeart/2005/8/layout/vList5"/>
    <dgm:cxn modelId="{37797FBA-EE9C-4710-B1C3-0FB4CDA78073}" srcId="{9569C3F7-CA0F-4715-9B4F-1F4463477DD1}" destId="{070BE2C3-46C3-4599-A77C-0D7C73B3A96C}" srcOrd="3" destOrd="0" parTransId="{A5B0A7D9-FA20-4E50-9E1D-22900226E1FC}" sibTransId="{89DDE011-8BC3-4429-8E76-263B2E798572}"/>
    <dgm:cxn modelId="{094B12BC-4F5A-454D-BE4E-3A662FDB4EFD}" srcId="{9569C3F7-CA0F-4715-9B4F-1F4463477DD1}" destId="{62CB11B7-AD41-4C02-9BBD-CE5FC4BF06AC}" srcOrd="0" destOrd="0" parTransId="{F470C1EB-1F5F-4A39-BEA8-71F4EAD54950}" sibTransId="{CF890F92-7875-461C-B47A-554E953DFF9E}"/>
    <dgm:cxn modelId="{4E0C59BD-6AEE-4304-8685-48106DEA1C28}" type="presOf" srcId="{70BBC5D1-5BA6-4C25-B60F-7900D10C6FC4}" destId="{B92F7691-C8F3-4DB0-A886-9E9A3BFF0369}" srcOrd="0" destOrd="0" presId="urn:microsoft.com/office/officeart/2005/8/layout/vList5"/>
    <dgm:cxn modelId="{F1852EBE-6D2D-4C18-ABB7-D83C00F4C2C9}" srcId="{FB35EBCE-81EB-4DB4-BEC1-DECA074C0CF5}" destId="{7EFA0BA6-13E7-4D03-BFB7-E1FBCAB4D709}" srcOrd="2" destOrd="0" parTransId="{A466C27A-E42A-4672-A1B8-6889F5CE850F}" sibTransId="{D4708B2B-BD60-4850-82C6-052905316DBE}"/>
    <dgm:cxn modelId="{C19FF0CD-7CAC-4F6D-95D0-0311C6DE4CBF}" type="presOf" srcId="{91CB4DCB-AB80-4817-BDCE-81C553638BF8}" destId="{B92F7691-C8F3-4DB0-A886-9E9A3BFF0369}" srcOrd="0" destOrd="4" presId="urn:microsoft.com/office/officeart/2005/8/layout/vList5"/>
    <dgm:cxn modelId="{4A12E5D0-57C7-419B-B06A-DAC18E45AE2E}" type="presOf" srcId="{C5C16DB9-11D6-41B3-8971-B9328AB5A2C2}" destId="{DC7D9B0E-CB66-4FA6-ADBA-F3A71D09D13C}" srcOrd="0" destOrd="4" presId="urn:microsoft.com/office/officeart/2005/8/layout/vList5"/>
    <dgm:cxn modelId="{B2C52DE5-DAB6-4237-BECC-71E5D35B587F}" type="presOf" srcId="{A3FDC9CA-D7C8-41B9-A6BC-7240F446C2D7}" destId="{91C3C133-D8D7-4BDF-8D9C-8B46DA338968}" srcOrd="0" destOrd="0" presId="urn:microsoft.com/office/officeart/2005/8/layout/vList5"/>
    <dgm:cxn modelId="{E45DCDE7-A377-450B-A341-419D5AE070C2}" srcId="{FB35EBCE-81EB-4DB4-BEC1-DECA074C0CF5}" destId="{AF2DCB26-87E6-4FC0-92E2-99833259210A}" srcOrd="5" destOrd="0" parTransId="{B0B705B5-6158-4725-9640-BFBF1CB6B0F7}" sibTransId="{D01819B3-F8D7-41EB-B967-F3CC6347AB00}"/>
    <dgm:cxn modelId="{D4D46DEA-E212-42C3-805B-53223D7BE15D}" srcId="{A3FDC9CA-D7C8-41B9-A6BC-7240F446C2D7}" destId="{C5C16DB9-11D6-41B3-8971-B9328AB5A2C2}" srcOrd="4" destOrd="0" parTransId="{41748E47-C628-4E37-80E3-89A8162B6693}" sibTransId="{FE013DB8-4559-4DF7-A3E3-574EE1398F87}"/>
    <dgm:cxn modelId="{2B21B1EB-1CC2-4B71-82F1-C4BDAA34FDD2}" type="presOf" srcId="{27AEB3AA-B474-492D-82D0-51C8F5019C97}" destId="{B92F7691-C8F3-4DB0-A886-9E9A3BFF0369}" srcOrd="0" destOrd="2" presId="urn:microsoft.com/office/officeart/2005/8/layout/vList5"/>
    <dgm:cxn modelId="{E8F147EE-0113-4CE2-9E0C-9ED4D1162CFA}" type="presOf" srcId="{D1917807-3BB8-459C-80CD-FE9C166919B1}" destId="{63C17905-FE83-4D1B-83D0-80247D31B4AE}" srcOrd="0" destOrd="0" presId="urn:microsoft.com/office/officeart/2005/8/layout/vList5"/>
    <dgm:cxn modelId="{36AA3BF1-CE3B-4860-8C8B-BF46A216D41B}" srcId="{FB35EBCE-81EB-4DB4-BEC1-DECA074C0CF5}" destId="{18D7304F-1AC4-442B-A457-C60C00A2951A}" srcOrd="4" destOrd="0" parTransId="{B2B46A46-DF75-4CF9-8AA5-F01E9EFFE462}" sibTransId="{241972CF-AFC4-4BDB-A4A4-60B1905A4DBA}"/>
    <dgm:cxn modelId="{7AF2F1F2-5D60-4457-9279-B3D15EB50F30}" srcId="{A3FDC9CA-D7C8-41B9-A6BC-7240F446C2D7}" destId="{89BF4880-65B6-459E-B00C-8C1709625AC2}" srcOrd="0" destOrd="0" parTransId="{A53F99FF-2F2D-44FC-AD46-3A54766EFF32}" sibTransId="{8176F904-D313-41BC-951A-9E1AEF086937}"/>
    <dgm:cxn modelId="{B9C824F5-9D4F-43BA-A3C1-DFE941726644}" type="presOf" srcId="{FB35EBCE-81EB-4DB4-BEC1-DECA074C0CF5}" destId="{C1E9A69B-9E5C-4686-9BFF-E08A22BC9F29}" srcOrd="0" destOrd="0" presId="urn:microsoft.com/office/officeart/2005/8/layout/vList5"/>
    <dgm:cxn modelId="{6EEFEAFB-6B94-488F-B9A1-89AEC7AAF3E2}" srcId="{0547869E-018B-4171-8A7A-9D956D84E745}" destId="{D9681A90-825B-4DD1-8F75-5B1DBBE33F49}" srcOrd="1" destOrd="0" parTransId="{42BFFD15-C389-44FC-A8A6-1CA6893B0976}" sibTransId="{3D92F6D2-2544-4077-8827-23E55C444738}"/>
    <dgm:cxn modelId="{1F3410FC-9979-4354-A768-E244D2226987}" type="presOf" srcId="{89BF4880-65B6-459E-B00C-8C1709625AC2}" destId="{DC7D9B0E-CB66-4FA6-ADBA-F3A71D09D13C}" srcOrd="0" destOrd="0" presId="urn:microsoft.com/office/officeart/2005/8/layout/vList5"/>
    <dgm:cxn modelId="{E9691DFE-30E5-4071-A54C-E9EE31143A14}" srcId="{6BE8580E-C69F-4E1B-84F3-4B6394B97900}" destId="{D0D35DD3-B59F-40DA-A064-EBC885FA780D}" srcOrd="3" destOrd="0" parTransId="{E3037A66-D064-42E7-BB24-74C5FA95D288}" sibTransId="{0730B5F5-9B75-428A-ADA8-47B87C0F92FB}"/>
    <dgm:cxn modelId="{8A53E2FF-9F1E-419C-B518-BFCFC3409161}" type="presOf" srcId="{2F8E80CC-9077-4747-9F5D-8D3D8F3BBF83}" destId="{DC7D9B0E-CB66-4FA6-ADBA-F3A71D09D13C}" srcOrd="0" destOrd="2" presId="urn:microsoft.com/office/officeart/2005/8/layout/vList5"/>
    <dgm:cxn modelId="{0C8F98FF-9992-433F-AF14-2D316F91CD81}" type="presParOf" srcId="{731630C2-C478-44F8-AE25-6A6E24F36191}" destId="{DAC750E3-DC3E-4B84-8002-0A18758DAB33}" srcOrd="0" destOrd="0" presId="urn:microsoft.com/office/officeart/2005/8/layout/vList5"/>
    <dgm:cxn modelId="{2EF01D25-43AE-45AE-A1F1-1A8D99502CB3}" type="presParOf" srcId="{DAC750E3-DC3E-4B84-8002-0A18758DAB33}" destId="{B561E941-8764-4E88-BE43-02B248F1D3EB}" srcOrd="0" destOrd="0" presId="urn:microsoft.com/office/officeart/2005/8/layout/vList5"/>
    <dgm:cxn modelId="{0CD4B3D3-4EDA-41AD-AF9E-5B8D1A030188}" type="presParOf" srcId="{DAC750E3-DC3E-4B84-8002-0A18758DAB33}" destId="{63C17905-FE83-4D1B-83D0-80247D31B4AE}" srcOrd="1" destOrd="0" presId="urn:microsoft.com/office/officeart/2005/8/layout/vList5"/>
    <dgm:cxn modelId="{5ED1494E-CD90-40BF-A345-2613023B2E1A}" type="presParOf" srcId="{731630C2-C478-44F8-AE25-6A6E24F36191}" destId="{83C49594-CD76-4824-A5E9-8F3236F79154}" srcOrd="1" destOrd="0" presId="urn:microsoft.com/office/officeart/2005/8/layout/vList5"/>
    <dgm:cxn modelId="{6F63C667-DAF2-4B5E-B746-71EDB4D9C247}" type="presParOf" srcId="{731630C2-C478-44F8-AE25-6A6E24F36191}" destId="{5BB3C967-69C7-4AE9-BCD7-EEE0048458F0}" srcOrd="2" destOrd="0" presId="urn:microsoft.com/office/officeart/2005/8/layout/vList5"/>
    <dgm:cxn modelId="{559C3BF8-CB24-4349-9BC9-3B9BB8412019}" type="presParOf" srcId="{5BB3C967-69C7-4AE9-BCD7-EEE0048458F0}" destId="{3A9D899A-1567-40D9-93BE-F287DEB0DF63}" srcOrd="0" destOrd="0" presId="urn:microsoft.com/office/officeart/2005/8/layout/vList5"/>
    <dgm:cxn modelId="{E6BAD183-FE72-475D-939E-DF0336A161AB}" type="presParOf" srcId="{5BB3C967-69C7-4AE9-BCD7-EEE0048458F0}" destId="{88292D9B-B33A-4C97-8404-D767D330BE19}" srcOrd="1" destOrd="0" presId="urn:microsoft.com/office/officeart/2005/8/layout/vList5"/>
    <dgm:cxn modelId="{9BA5C5F4-0D3E-4010-8CB6-5E484174D654}" type="presParOf" srcId="{731630C2-C478-44F8-AE25-6A6E24F36191}" destId="{59583E60-4FD2-4735-B94A-630DEA07CFFD}" srcOrd="3" destOrd="0" presId="urn:microsoft.com/office/officeart/2005/8/layout/vList5"/>
    <dgm:cxn modelId="{14127436-FE72-4463-BEDD-2237FCD55BEB}" type="presParOf" srcId="{731630C2-C478-44F8-AE25-6A6E24F36191}" destId="{E51FC3D4-7071-4E33-A4C9-EE314C57B279}" srcOrd="4" destOrd="0" presId="urn:microsoft.com/office/officeart/2005/8/layout/vList5"/>
    <dgm:cxn modelId="{2F36588E-EA01-4B3B-B5A1-4885761EDD32}" type="presParOf" srcId="{E51FC3D4-7071-4E33-A4C9-EE314C57B279}" destId="{ABCCFFCE-B9DD-4AA1-9B6C-D8C46623274C}" srcOrd="0" destOrd="0" presId="urn:microsoft.com/office/officeart/2005/8/layout/vList5"/>
    <dgm:cxn modelId="{49907BB9-BA60-4F27-8602-0FC4ADC89048}" type="presParOf" srcId="{E51FC3D4-7071-4E33-A4C9-EE314C57B279}" destId="{B92F7691-C8F3-4DB0-A886-9E9A3BFF0369}" srcOrd="1" destOrd="0" presId="urn:microsoft.com/office/officeart/2005/8/layout/vList5"/>
    <dgm:cxn modelId="{21910713-3996-4C74-A99D-E0567365016B}" type="presParOf" srcId="{731630C2-C478-44F8-AE25-6A6E24F36191}" destId="{04B0AEE6-9D16-4A09-9E67-4B5F1CB7BCD4}" srcOrd="5" destOrd="0" presId="urn:microsoft.com/office/officeart/2005/8/layout/vList5"/>
    <dgm:cxn modelId="{D35C80C4-55D4-406C-BA65-13B05A0BA939}" type="presParOf" srcId="{731630C2-C478-44F8-AE25-6A6E24F36191}" destId="{759D6DA7-8F1D-4893-BD2E-05B4023FAF2E}" srcOrd="6" destOrd="0" presId="urn:microsoft.com/office/officeart/2005/8/layout/vList5"/>
    <dgm:cxn modelId="{A3B3B1E4-2B20-47FC-8F38-C57D6DBB52FC}" type="presParOf" srcId="{759D6DA7-8F1D-4893-BD2E-05B4023FAF2E}" destId="{C1E9A69B-9E5C-4686-9BFF-E08A22BC9F29}" srcOrd="0" destOrd="0" presId="urn:microsoft.com/office/officeart/2005/8/layout/vList5"/>
    <dgm:cxn modelId="{3F72E60E-6018-4784-9672-BAAB108BF3B1}" type="presParOf" srcId="{759D6DA7-8F1D-4893-BD2E-05B4023FAF2E}" destId="{53F7ACEA-1446-467F-AC0B-7F926DC66273}" srcOrd="1" destOrd="0" presId="urn:microsoft.com/office/officeart/2005/8/layout/vList5"/>
    <dgm:cxn modelId="{0F168F3D-2077-4017-89D5-ADDF96247D0D}" type="presParOf" srcId="{731630C2-C478-44F8-AE25-6A6E24F36191}" destId="{CBF70B3D-B785-44CE-AF9A-385B91285F51}" srcOrd="7" destOrd="0" presId="urn:microsoft.com/office/officeart/2005/8/layout/vList5"/>
    <dgm:cxn modelId="{06373297-9509-4339-B6BD-EFE26BB1EF44}" type="presParOf" srcId="{731630C2-C478-44F8-AE25-6A6E24F36191}" destId="{C2B5788E-2BB8-44C3-B168-743272DA836A}" srcOrd="8" destOrd="0" presId="urn:microsoft.com/office/officeart/2005/8/layout/vList5"/>
    <dgm:cxn modelId="{DC8137BD-8356-4897-A473-F89BD307C638}" type="presParOf" srcId="{C2B5788E-2BB8-44C3-B168-743272DA836A}" destId="{91C3C133-D8D7-4BDF-8D9C-8B46DA338968}" srcOrd="0" destOrd="0" presId="urn:microsoft.com/office/officeart/2005/8/layout/vList5"/>
    <dgm:cxn modelId="{D0905D02-ADE6-4FFC-A363-7BE7C7B98B50}" type="presParOf" srcId="{C2B5788E-2BB8-44C3-B168-743272DA836A}" destId="{DC7D9B0E-CB66-4FA6-ADBA-F3A71D09D1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77BE4-10C4-4525-98A9-1881D89D89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E8580E-C69F-4E1B-84F3-4B6394B97900}">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Highly Engaged</a:t>
          </a:r>
        </a:p>
      </dgm:t>
    </dgm:pt>
    <dgm:pt modelId="{1C644229-0818-4D3E-8F9E-14D221DD231B}" type="parTrans" cxnId="{697785AB-A5C1-42A8-908C-8ECD740B9A64}">
      <dgm:prSet/>
      <dgm:spPr/>
      <dgm:t>
        <a:bodyPr/>
        <a:lstStyle/>
        <a:p>
          <a:endParaRPr lang="en-US"/>
        </a:p>
      </dgm:t>
    </dgm:pt>
    <dgm:pt modelId="{98FC955E-F5BD-46EC-B022-75FCC1A89A9A}" type="sibTrans" cxnId="{697785AB-A5C1-42A8-908C-8ECD740B9A64}">
      <dgm:prSet/>
      <dgm:spPr/>
      <dgm:t>
        <a:bodyPr/>
        <a:lstStyle/>
        <a:p>
          <a:endParaRPr lang="en-US"/>
        </a:p>
      </dgm:t>
    </dgm:pt>
    <dgm:pt modelId="{D1917807-3BB8-459C-80CD-FE9C166919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What can I do for others?</a:t>
          </a:r>
        </a:p>
      </dgm:t>
    </dgm:pt>
    <dgm:pt modelId="{C83D294F-746F-48E3-BFBE-BD8356D6F084}" type="parTrans" cxnId="{F2E3C1AC-ABA6-4473-B14A-88D1C265037B}">
      <dgm:prSet/>
      <dgm:spPr/>
      <dgm:t>
        <a:bodyPr/>
        <a:lstStyle/>
        <a:p>
          <a:endParaRPr lang="en-US"/>
        </a:p>
      </dgm:t>
    </dgm:pt>
    <dgm:pt modelId="{D00BA2C6-5CDE-4BF0-90B8-8E4D690DAF0E}" type="sibTrans" cxnId="{F2E3C1AC-ABA6-4473-B14A-88D1C265037B}">
      <dgm:prSet/>
      <dgm:spPr/>
      <dgm:t>
        <a:bodyPr/>
        <a:lstStyle/>
        <a:p>
          <a:endParaRPr lang="en-US"/>
        </a:p>
      </dgm:t>
    </dgm:pt>
    <dgm:pt modelId="{BA648F38-7A7A-4F43-947F-8E65AEE645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inspire others to do their best.</a:t>
          </a:r>
        </a:p>
      </dgm:t>
    </dgm:pt>
    <dgm:pt modelId="{5383B12C-7A37-4053-AEFA-51CAF0221934}" type="parTrans" cxnId="{B556179D-E899-4216-9AFE-C31D9C57CC89}">
      <dgm:prSet/>
      <dgm:spPr/>
      <dgm:t>
        <a:bodyPr/>
        <a:lstStyle/>
        <a:p>
          <a:endParaRPr lang="en-US"/>
        </a:p>
      </dgm:t>
    </dgm:pt>
    <dgm:pt modelId="{7437CF88-2DAB-48A9-9C57-134CDCDC0E11}" type="sibTrans" cxnId="{B556179D-E899-4216-9AFE-C31D9C57CC89}">
      <dgm:prSet/>
      <dgm:spPr/>
      <dgm:t>
        <a:bodyPr/>
        <a:lstStyle/>
        <a:p>
          <a:endParaRPr lang="en-US"/>
        </a:p>
      </dgm:t>
    </dgm:pt>
    <dgm:pt modelId="{9569C3F7-CA0F-4715-9B4F-1F4463477DD1}">
      <dgm:prSet phldrT="[Text]"/>
      <dgm:spPr>
        <a:solidFill>
          <a:srgbClr val="C543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Engaged</a:t>
          </a:r>
        </a:p>
      </dgm:t>
    </dgm:pt>
    <dgm:pt modelId="{3FC34A86-16D9-4A11-97C6-8153A682CCA3}" type="parTrans" cxnId="{A9EE966E-2A8D-4274-B35C-B2886DC47BE0}">
      <dgm:prSet/>
      <dgm:spPr/>
      <dgm:t>
        <a:bodyPr/>
        <a:lstStyle/>
        <a:p>
          <a:endParaRPr lang="en-US"/>
        </a:p>
      </dgm:t>
    </dgm:pt>
    <dgm:pt modelId="{2434F8E8-CE90-4E3E-96B0-AD93C624465C}" type="sibTrans" cxnId="{A9EE966E-2A8D-4274-B35C-B2886DC47BE0}">
      <dgm:prSet/>
      <dgm:spPr/>
      <dgm:t>
        <a:bodyPr/>
        <a:lstStyle/>
        <a:p>
          <a:endParaRPr lang="en-US"/>
        </a:p>
      </dgm:t>
    </dgm:pt>
    <dgm:pt modelId="{62CB11B7-AD41-4C02-9BBD-CE5FC4BF06A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vital part of the business.</a:t>
          </a:r>
        </a:p>
      </dgm:t>
    </dgm:pt>
    <dgm:pt modelId="{F470C1EB-1F5F-4A39-BEA8-71F4EAD54950}" type="parTrans" cxnId="{094B12BC-4F5A-454D-BE4E-3A662FDB4EFD}">
      <dgm:prSet/>
      <dgm:spPr/>
      <dgm:t>
        <a:bodyPr/>
        <a:lstStyle/>
        <a:p>
          <a:endParaRPr lang="en-US"/>
        </a:p>
      </dgm:t>
    </dgm:pt>
    <dgm:pt modelId="{CF890F92-7875-461C-B47A-554E953DFF9E}" type="sibTrans" cxnId="{094B12BC-4F5A-454D-BE4E-3A662FDB4EFD}">
      <dgm:prSet/>
      <dgm:spPr/>
      <dgm:t>
        <a:bodyPr/>
        <a:lstStyle/>
        <a:p>
          <a:endParaRPr lang="en-US"/>
        </a:p>
      </dgm:t>
    </dgm:pt>
    <dgm:pt modelId="{65EA8562-FA36-4A8F-98C6-EFF6C76E398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feel important at work.</a:t>
          </a:r>
        </a:p>
      </dgm:t>
    </dgm:pt>
    <dgm:pt modelId="{03E9C648-0672-4389-8101-EFAC67F0F0D0}" type="parTrans" cxnId="{823F8092-DF17-4EBE-ADAD-4B9FAD693BD3}">
      <dgm:prSet/>
      <dgm:spPr/>
      <dgm:t>
        <a:bodyPr/>
        <a:lstStyle/>
        <a:p>
          <a:endParaRPr lang="en-US"/>
        </a:p>
      </dgm:t>
    </dgm:pt>
    <dgm:pt modelId="{FB634836-C5C7-4DC8-843C-198DCD59A377}" type="sibTrans" cxnId="{823F8092-DF17-4EBE-ADAD-4B9FAD693BD3}">
      <dgm:prSet/>
      <dgm:spPr/>
      <dgm:t>
        <a:bodyPr/>
        <a:lstStyle/>
        <a:p>
          <a:endParaRPr lang="en-US"/>
        </a:p>
      </dgm:t>
    </dgm:pt>
    <dgm:pt modelId="{0547869E-018B-4171-8A7A-9D956D84E745}">
      <dgm:prSet phldrT="[Tex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Almost Engaged</a:t>
          </a:r>
        </a:p>
      </dgm:t>
    </dgm:pt>
    <dgm:pt modelId="{A6522122-F2E8-448E-9872-F65341F9689B}" type="parTrans" cxnId="{D9761B9B-89AD-4D0B-B282-E6C0C8AC6C3F}">
      <dgm:prSet/>
      <dgm:spPr/>
      <dgm:t>
        <a:bodyPr/>
        <a:lstStyle/>
        <a:p>
          <a:endParaRPr lang="en-US"/>
        </a:p>
      </dgm:t>
    </dgm:pt>
    <dgm:pt modelId="{0BF60825-F9A6-43C3-9649-F4ED356A2938}" type="sibTrans" cxnId="{D9761B9B-89AD-4D0B-B282-E6C0C8AC6C3F}">
      <dgm:prSet/>
      <dgm:spPr/>
      <dgm:t>
        <a:bodyPr/>
        <a:lstStyle/>
        <a:p>
          <a:endParaRPr lang="en-US"/>
        </a:p>
      </dgm:t>
    </dgm:pt>
    <dgm:pt modelId="{70BBC5D1-5BA6-4C25-B60F-7900D10C6FC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know I’m part of something bigger.</a:t>
          </a:r>
        </a:p>
      </dgm:t>
    </dgm:pt>
    <dgm:pt modelId="{DA1035CC-4A13-4745-8711-AA2BFF23545B}" type="parTrans" cxnId="{BE56ED64-A873-4D25-AD32-4B0052548F6C}">
      <dgm:prSet/>
      <dgm:spPr/>
      <dgm:t>
        <a:bodyPr/>
        <a:lstStyle/>
        <a:p>
          <a:endParaRPr lang="en-US"/>
        </a:p>
      </dgm:t>
    </dgm:pt>
    <dgm:pt modelId="{B87FBEE4-809D-48E9-AFEA-9DC76C9A2277}" type="sibTrans" cxnId="{BE56ED64-A873-4D25-AD32-4B0052548F6C}">
      <dgm:prSet/>
      <dgm:spPr/>
      <dgm:t>
        <a:bodyPr/>
        <a:lstStyle/>
        <a:p>
          <a:endParaRPr lang="en-US"/>
        </a:p>
      </dgm:t>
    </dgm:pt>
    <dgm:pt modelId="{D9681A90-825B-4DD1-8F75-5B1DBBE33F4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almost engaged but there are times when I’m not.</a:t>
          </a:r>
        </a:p>
      </dgm:t>
    </dgm:pt>
    <dgm:pt modelId="{42BFFD15-C389-44FC-A8A6-1CA6893B0976}" type="parTrans" cxnId="{6EEFEAFB-6B94-488F-B9A1-89AEC7AAF3E2}">
      <dgm:prSet/>
      <dgm:spPr/>
      <dgm:t>
        <a:bodyPr/>
        <a:lstStyle/>
        <a:p>
          <a:endParaRPr lang="en-US"/>
        </a:p>
      </dgm:t>
    </dgm:pt>
    <dgm:pt modelId="{3D92F6D2-2544-4077-8827-23E55C444738}" type="sibTrans" cxnId="{6EEFEAFB-6B94-488F-B9A1-89AEC7AAF3E2}">
      <dgm:prSet/>
      <dgm:spPr/>
      <dgm:t>
        <a:bodyPr/>
        <a:lstStyle/>
        <a:p>
          <a:endParaRPr lang="en-US"/>
        </a:p>
      </dgm:t>
    </dgm:pt>
    <dgm:pt modelId="{482C160A-2FFC-45F2-9274-87FCC314E2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love working here.</a:t>
          </a:r>
        </a:p>
      </dgm:t>
    </dgm:pt>
    <dgm:pt modelId="{A0423167-C27A-4506-9110-0DB25DAF7403}" type="parTrans" cxnId="{DF1BF002-2D8B-4BFF-8307-6AE37E4E0E23}">
      <dgm:prSet/>
      <dgm:spPr/>
      <dgm:t>
        <a:bodyPr/>
        <a:lstStyle/>
        <a:p>
          <a:endParaRPr lang="en-US"/>
        </a:p>
      </dgm:t>
    </dgm:pt>
    <dgm:pt modelId="{D729705D-E308-4A81-A713-0E4C356ABBDF}" type="sibTrans" cxnId="{DF1BF002-2D8B-4BFF-8307-6AE37E4E0E23}">
      <dgm:prSet/>
      <dgm:spPr/>
      <dgm:t>
        <a:bodyPr/>
        <a:lstStyle/>
        <a:p>
          <a:endParaRPr lang="en-US"/>
        </a:p>
      </dgm:t>
    </dgm:pt>
    <dgm:pt modelId="{D0D35DD3-B59F-40DA-A064-EBC885FA780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high flyer.</a:t>
          </a:r>
        </a:p>
      </dgm:t>
    </dgm:pt>
    <dgm:pt modelId="{E3037A66-D064-42E7-BB24-74C5FA95D288}" type="parTrans" cxnId="{E9691DFE-30E5-4071-A54C-E9EE31143A14}">
      <dgm:prSet/>
      <dgm:spPr/>
      <dgm:t>
        <a:bodyPr/>
        <a:lstStyle/>
        <a:p>
          <a:endParaRPr lang="en-US"/>
        </a:p>
      </dgm:t>
    </dgm:pt>
    <dgm:pt modelId="{0730B5F5-9B75-428A-ADA8-47B87C0F92FB}" type="sibTrans" cxnId="{E9691DFE-30E5-4071-A54C-E9EE31143A14}">
      <dgm:prSet/>
      <dgm:spPr/>
      <dgm:t>
        <a:bodyPr/>
        <a:lstStyle/>
        <a:p>
          <a:endParaRPr lang="en-US"/>
        </a:p>
      </dgm:t>
    </dgm:pt>
    <dgm:pt modelId="{D9D2FDED-FF13-4254-AB6B-F60E9A901A9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really busy and very likely highly stressed.</a:t>
          </a:r>
        </a:p>
      </dgm:t>
    </dgm:pt>
    <dgm:pt modelId="{E8E82A5F-2349-4E01-B3ED-9BE04D3477F2}" type="parTrans" cxnId="{6989FE6F-8C5B-4E38-9A9A-5FD0AF1D4BFC}">
      <dgm:prSet/>
      <dgm:spPr/>
      <dgm:t>
        <a:bodyPr/>
        <a:lstStyle/>
        <a:p>
          <a:endParaRPr lang="en-US"/>
        </a:p>
      </dgm:t>
    </dgm:pt>
    <dgm:pt modelId="{D2C7B0BE-5DEE-49C4-9D94-ABE40C058488}" type="sibTrans" cxnId="{6989FE6F-8C5B-4E38-9A9A-5FD0AF1D4BFC}">
      <dgm:prSet/>
      <dgm:spPr/>
      <dgm:t>
        <a:bodyPr/>
        <a:lstStyle/>
        <a:p>
          <a:endParaRPr lang="en-US"/>
        </a:p>
      </dgm:t>
    </dgm:pt>
    <dgm:pt modelId="{070BE2C3-46C3-4599-A77C-0D7C73B3A96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an achiever.</a:t>
          </a:r>
        </a:p>
      </dgm:t>
    </dgm:pt>
    <dgm:pt modelId="{A5B0A7D9-FA20-4E50-9E1D-22900226E1FC}" type="parTrans" cxnId="{37797FBA-EE9C-4710-B1C3-0FB4CDA78073}">
      <dgm:prSet/>
      <dgm:spPr/>
      <dgm:t>
        <a:bodyPr/>
        <a:lstStyle/>
        <a:p>
          <a:endParaRPr lang="en-US"/>
        </a:p>
      </dgm:t>
    </dgm:pt>
    <dgm:pt modelId="{89DDE011-8BC3-4429-8E76-263B2E798572}" type="sibTrans" cxnId="{37797FBA-EE9C-4710-B1C3-0FB4CDA78073}">
      <dgm:prSet/>
      <dgm:spPr/>
      <dgm:t>
        <a:bodyPr/>
        <a:lstStyle/>
        <a:p>
          <a:endParaRPr lang="en-US"/>
        </a:p>
      </dgm:t>
    </dgm:pt>
    <dgm:pt modelId="{A81037EF-AACD-4930-B810-F825BA1476D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I’ll leave if something much better comes along.</a:t>
          </a:r>
        </a:p>
      </dgm:t>
    </dgm:pt>
    <dgm:pt modelId="{7F9BF510-2EB2-46AD-BE55-FBB839036314}" type="parTrans" cxnId="{D163C781-E347-44EA-A3CA-E6150EDFCC38}">
      <dgm:prSet/>
      <dgm:spPr/>
      <dgm:t>
        <a:bodyPr/>
        <a:lstStyle/>
        <a:p>
          <a:endParaRPr lang="en-US"/>
        </a:p>
      </dgm:t>
    </dgm:pt>
    <dgm:pt modelId="{750F40A3-5D5E-489F-B485-C7B54E65BBFA}" type="sibTrans" cxnId="{D163C781-E347-44EA-A3CA-E6150EDFCC38}">
      <dgm:prSet/>
      <dgm:spPr/>
      <dgm:t>
        <a:bodyPr/>
        <a:lstStyle/>
        <a:p>
          <a:endParaRPr lang="en-US"/>
        </a:p>
      </dgm:t>
    </dgm:pt>
    <dgm:pt modelId="{A3FDC9CA-D7C8-41B9-A6BC-7240F446C2D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Disengaged</a:t>
          </a:r>
        </a:p>
      </dgm:t>
    </dgm:pt>
    <dgm:pt modelId="{6DFC4985-CC6D-4B4A-8E45-FDCB6867E73E}" type="parTrans" cxnId="{F1C2BD26-8456-498F-818B-91FD068C46F0}">
      <dgm:prSet/>
      <dgm:spPr/>
      <dgm:t>
        <a:bodyPr/>
        <a:lstStyle/>
        <a:p>
          <a:endParaRPr lang="en-US"/>
        </a:p>
      </dgm:t>
    </dgm:pt>
    <dgm:pt modelId="{B6013F40-1C12-4B7D-8B78-D7D27155ACF8}" type="sibTrans" cxnId="{F1C2BD26-8456-498F-818B-91FD068C46F0}">
      <dgm:prSet/>
      <dgm:spPr/>
      <dgm:t>
        <a:bodyPr/>
        <a:lstStyle/>
        <a:p>
          <a:endParaRPr lang="en-US"/>
        </a:p>
      </dgm:t>
    </dgm:pt>
    <dgm:pt modelId="{27AEB3AA-B474-492D-82D0-51C8F5019C9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proud to work here but I wouldn’t shout it from the rooftops.</a:t>
          </a:r>
        </a:p>
      </dgm:t>
    </dgm:pt>
    <dgm:pt modelId="{39451F61-7A1E-4E82-A92B-34B42F8DF546}" type="parTrans" cxnId="{5EA3E836-B527-44B5-875A-CA775BE4B9F2}">
      <dgm:prSet/>
      <dgm:spPr/>
      <dgm:t>
        <a:bodyPr/>
        <a:lstStyle/>
        <a:p>
          <a:endParaRPr lang="en-US"/>
        </a:p>
      </dgm:t>
    </dgm:pt>
    <dgm:pt modelId="{841A5AD7-7B92-4E4E-A465-389BC9250BA2}" type="sibTrans" cxnId="{5EA3E836-B527-44B5-875A-CA775BE4B9F2}">
      <dgm:prSet/>
      <dgm:spPr/>
      <dgm:t>
        <a:bodyPr/>
        <a:lstStyle/>
        <a:p>
          <a:endParaRPr lang="en-US"/>
        </a:p>
      </dgm:t>
    </dgm:pt>
    <dgm:pt modelId="{A1869244-2B9D-42F4-921C-A2028413AA0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might leave if I’m tempted.</a:t>
          </a:r>
        </a:p>
      </dgm:t>
    </dgm:pt>
    <dgm:pt modelId="{5E457E3B-D6E0-492E-B5F7-4C384B7F1FF1}" type="parTrans" cxnId="{AF4A1A5E-9C32-4996-929A-3A8132B4FC64}">
      <dgm:prSet/>
      <dgm:spPr/>
      <dgm:t>
        <a:bodyPr/>
        <a:lstStyle/>
        <a:p>
          <a:endParaRPr lang="en-US"/>
        </a:p>
      </dgm:t>
    </dgm:pt>
    <dgm:pt modelId="{06099EBD-AA96-41A0-AEBD-7B70F3C7554C}" type="sibTrans" cxnId="{AF4A1A5E-9C32-4996-929A-3A8132B4FC64}">
      <dgm:prSet/>
      <dgm:spPr/>
      <dgm:t>
        <a:bodyPr/>
        <a:lstStyle/>
        <a:p>
          <a:endParaRPr lang="en-US"/>
        </a:p>
      </dgm:t>
    </dgm:pt>
    <dgm:pt modelId="{6323B360-E555-49BE-B16A-7A93ABBCEB6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interested in overtime.</a:t>
          </a:r>
        </a:p>
      </dgm:t>
    </dgm:pt>
    <dgm:pt modelId="{AFE8CD16-64BF-4876-B5C7-F8EBAF44128F}" type="parTrans" cxnId="{DD2EB838-EB56-443A-A7D2-B9B9233C76B3}">
      <dgm:prSet/>
      <dgm:spPr/>
      <dgm:t>
        <a:bodyPr/>
        <a:lstStyle/>
        <a:p>
          <a:endParaRPr lang="en-US"/>
        </a:p>
      </dgm:t>
    </dgm:pt>
    <dgm:pt modelId="{38333B55-3760-41FF-B5AC-51CBA2FABBBF}" type="sibTrans" cxnId="{DD2EB838-EB56-443A-A7D2-B9B9233C76B3}">
      <dgm:prSet/>
      <dgm:spPr/>
      <dgm:t>
        <a:bodyPr/>
        <a:lstStyle/>
        <a:p>
          <a:endParaRPr lang="en-US"/>
        </a:p>
      </dgm:t>
    </dgm:pt>
    <dgm:pt modelId="{FB35EBCE-81EB-4DB4-BEC1-DECA074C0CF5}">
      <dgm:prSet phldrT="[Text]"/>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Not Engaged</a:t>
          </a:r>
        </a:p>
      </dgm:t>
    </dgm:pt>
    <dgm:pt modelId="{C06B4AEA-377E-4265-8510-514D3DCE7CCD}" type="parTrans" cxnId="{257E9B1C-0F4E-49B5-A817-611782996405}">
      <dgm:prSet/>
      <dgm:spPr/>
      <dgm:t>
        <a:bodyPr/>
        <a:lstStyle/>
        <a:p>
          <a:endParaRPr lang="en-US"/>
        </a:p>
      </dgm:t>
    </dgm:pt>
    <dgm:pt modelId="{9C07D18E-363E-45D3-A8E7-AA419B217BE5}" type="sibTrans" cxnId="{257E9B1C-0F4E-49B5-A817-611782996405}">
      <dgm:prSet/>
      <dgm:spPr/>
      <dgm:t>
        <a:bodyPr/>
        <a:lstStyle/>
        <a:p>
          <a:endParaRPr lang="en-US"/>
        </a:p>
      </dgm:t>
    </dgm:pt>
    <dgm:pt modelId="{91CB4DCB-AB80-4817-BDCE-81C553638BF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There are no career development prospects here.</a:t>
          </a:r>
        </a:p>
      </dgm:t>
    </dgm:pt>
    <dgm:pt modelId="{E4CEED0F-5DD2-4406-BE9A-6CB169746215}" type="parTrans" cxnId="{D65F03AF-F148-4349-A922-7BE75AD7AE8B}">
      <dgm:prSet/>
      <dgm:spPr/>
      <dgm:t>
        <a:bodyPr/>
        <a:lstStyle/>
        <a:p>
          <a:endParaRPr lang="en-US"/>
        </a:p>
      </dgm:t>
    </dgm:pt>
    <dgm:pt modelId="{11BF9635-B3C6-4CC1-A485-BB920F145760}" type="sibTrans" cxnId="{D65F03AF-F148-4349-A922-7BE75AD7AE8B}">
      <dgm:prSet/>
      <dgm:spPr/>
      <dgm:t>
        <a:bodyPr/>
        <a:lstStyle/>
        <a:p>
          <a:endParaRPr lang="en-US"/>
        </a:p>
      </dgm:t>
    </dgm:pt>
    <dgm:pt modelId="{C64397A0-BBBE-456B-85A3-571A5434B12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more sick days than I should.</a:t>
          </a:r>
        </a:p>
      </dgm:t>
    </dgm:pt>
    <dgm:pt modelId="{51075AF4-059F-4579-AE0A-41592E28CDC8}" type="parTrans" cxnId="{2448B0A7-3EDC-4863-B72B-D8E99BAB46D0}">
      <dgm:prSet/>
      <dgm:spPr/>
      <dgm:t>
        <a:bodyPr/>
        <a:lstStyle/>
        <a:p>
          <a:endParaRPr lang="en-US"/>
        </a:p>
      </dgm:t>
    </dgm:pt>
    <dgm:pt modelId="{304CB215-9933-4627-8BD3-C4A19522BC74}" type="sibTrans" cxnId="{2448B0A7-3EDC-4863-B72B-D8E99BAB46D0}">
      <dgm:prSet/>
      <dgm:spPr/>
      <dgm:t>
        <a:bodyPr/>
        <a:lstStyle/>
        <a:p>
          <a:endParaRPr lang="en-US"/>
        </a:p>
      </dgm:t>
    </dgm:pt>
    <dgm:pt modelId="{7EFA0BA6-13E7-4D03-BFB7-E1FBCAB4D70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poor working conditions.</a:t>
          </a:r>
        </a:p>
      </dgm:t>
    </dgm:pt>
    <dgm:pt modelId="{A466C27A-E42A-4672-A1B8-6889F5CE850F}" type="parTrans" cxnId="{F1852EBE-6D2D-4C18-ABB7-D83C00F4C2C9}">
      <dgm:prSet/>
      <dgm:spPr/>
      <dgm:t>
        <a:bodyPr/>
        <a:lstStyle/>
        <a:p>
          <a:endParaRPr lang="en-US"/>
        </a:p>
      </dgm:t>
    </dgm:pt>
    <dgm:pt modelId="{D4708B2B-BD60-4850-82C6-052905316DBE}" type="sibTrans" cxnId="{F1852EBE-6D2D-4C18-ABB7-D83C00F4C2C9}">
      <dgm:prSet/>
      <dgm:spPr/>
      <dgm:t>
        <a:bodyPr/>
        <a:lstStyle/>
        <a:p>
          <a:endParaRPr lang="en-US"/>
        </a:p>
      </dgm:t>
    </dgm:pt>
    <dgm:pt modelId="{934901D9-6AE3-4528-9A7D-B98B548FB77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manager or my team.</a:t>
          </a:r>
        </a:p>
      </dgm:t>
    </dgm:pt>
    <dgm:pt modelId="{25E40BB3-8A5D-4437-880A-3CA31793988C}" type="parTrans" cxnId="{67346F6D-2005-4454-9FC2-BC308BCA4276}">
      <dgm:prSet/>
      <dgm:spPr/>
      <dgm:t>
        <a:bodyPr/>
        <a:lstStyle/>
        <a:p>
          <a:endParaRPr lang="en-US"/>
        </a:p>
      </dgm:t>
    </dgm:pt>
    <dgm:pt modelId="{859A85F0-6F5F-4679-810D-32D7C1149EC2}" type="sibTrans" cxnId="{67346F6D-2005-4454-9FC2-BC308BCA4276}">
      <dgm:prSet/>
      <dgm:spPr/>
      <dgm:t>
        <a:bodyPr/>
        <a:lstStyle/>
        <a:p>
          <a:endParaRPr lang="en-US"/>
        </a:p>
      </dgm:t>
    </dgm:pt>
    <dgm:pt modelId="{18D7304F-1AC4-442B-A457-C60C00A2951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job much, but I get on with it.</a:t>
          </a:r>
        </a:p>
      </dgm:t>
    </dgm:pt>
    <dgm:pt modelId="{B2B46A46-DF75-4CF9-8AA5-F01E9EFFE462}" type="parTrans" cxnId="{36AA3BF1-CE3B-4860-8C8B-BF46A216D41B}">
      <dgm:prSet/>
      <dgm:spPr/>
      <dgm:t>
        <a:bodyPr/>
        <a:lstStyle/>
        <a:p>
          <a:endParaRPr lang="en-US"/>
        </a:p>
      </dgm:t>
    </dgm:pt>
    <dgm:pt modelId="{241972CF-AFC4-4BDB-A4A4-60B1905A4DBA}" type="sibTrans" cxnId="{36AA3BF1-CE3B-4860-8C8B-BF46A216D41B}">
      <dgm:prSet/>
      <dgm:spPr/>
      <dgm:t>
        <a:bodyPr/>
        <a:lstStyle/>
        <a:p>
          <a:endParaRPr lang="en-US"/>
        </a:p>
      </dgm:t>
    </dgm:pt>
    <dgm:pt modelId="{AF2DCB26-87E6-4FC0-92E2-99833259210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read job ads.</a:t>
          </a:r>
        </a:p>
      </dgm:t>
    </dgm:pt>
    <dgm:pt modelId="{B0B705B5-6158-4725-9640-BFBF1CB6B0F7}" type="parTrans" cxnId="{E45DCDE7-A377-450B-A341-419D5AE070C2}">
      <dgm:prSet/>
      <dgm:spPr/>
      <dgm:t>
        <a:bodyPr/>
        <a:lstStyle/>
        <a:p>
          <a:endParaRPr lang="en-US"/>
        </a:p>
      </dgm:t>
    </dgm:pt>
    <dgm:pt modelId="{D01819B3-F8D7-41EB-B967-F3CC6347AB00}" type="sibTrans" cxnId="{E45DCDE7-A377-450B-A341-419D5AE070C2}">
      <dgm:prSet/>
      <dgm:spPr/>
      <dgm:t>
        <a:bodyPr/>
        <a:lstStyle/>
        <a:p>
          <a:endParaRPr lang="en-US"/>
        </a:p>
      </dgm:t>
    </dgm:pt>
    <dgm:pt modelId="{89BF4880-65B6-459E-B00C-8C1709625A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here for the money.</a:t>
          </a:r>
        </a:p>
      </dgm:t>
    </dgm:pt>
    <dgm:pt modelId="{A53F99FF-2F2D-44FC-AD46-3A54766EFF32}" type="parTrans" cxnId="{7AF2F1F2-5D60-4457-9279-B3D15EB50F30}">
      <dgm:prSet/>
      <dgm:spPr/>
      <dgm:t>
        <a:bodyPr/>
        <a:lstStyle/>
        <a:p>
          <a:endParaRPr lang="en-US"/>
        </a:p>
      </dgm:t>
    </dgm:pt>
    <dgm:pt modelId="{8176F904-D313-41BC-951A-9E1AEF086937}" type="sibTrans" cxnId="{7AF2F1F2-5D60-4457-9279-B3D15EB50F30}">
      <dgm:prSet/>
      <dgm:spPr/>
      <dgm:t>
        <a:bodyPr/>
        <a:lstStyle/>
        <a:p>
          <a:endParaRPr lang="en-US"/>
        </a:p>
      </dgm:t>
    </dgm:pt>
    <dgm:pt modelId="{56EF74F9-C6CD-42E7-A5F4-A6AC4F70E34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leaving when I can.</a:t>
          </a:r>
        </a:p>
      </dgm:t>
    </dgm:pt>
    <dgm:pt modelId="{965BCFC9-332A-45F0-9C80-0447550D2D72}" type="parTrans" cxnId="{491DEF8C-F29C-4267-A451-5D63E31BED4A}">
      <dgm:prSet/>
      <dgm:spPr/>
      <dgm:t>
        <a:bodyPr/>
        <a:lstStyle/>
        <a:p>
          <a:endParaRPr lang="en-US"/>
        </a:p>
      </dgm:t>
    </dgm:pt>
    <dgm:pt modelId="{60A8E846-B30D-45D1-887C-213F04C2EE7C}" type="sibTrans" cxnId="{491DEF8C-F29C-4267-A451-5D63E31BED4A}">
      <dgm:prSet/>
      <dgm:spPr/>
      <dgm:t>
        <a:bodyPr/>
        <a:lstStyle/>
        <a:p>
          <a:endParaRPr lang="en-US"/>
        </a:p>
      </dgm:t>
    </dgm:pt>
    <dgm:pt modelId="{2F8E80CC-9077-4747-9F5D-8D3D8F3BBF8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not satisfied with my job.</a:t>
          </a:r>
        </a:p>
      </dgm:t>
    </dgm:pt>
    <dgm:pt modelId="{249E429E-A95C-47DA-8764-721B595FBBB3}" type="parTrans" cxnId="{FE83049F-6577-476F-99AC-8B9A6F524BE8}">
      <dgm:prSet/>
      <dgm:spPr/>
      <dgm:t>
        <a:bodyPr/>
        <a:lstStyle/>
        <a:p>
          <a:endParaRPr lang="en-US"/>
        </a:p>
      </dgm:t>
    </dgm:pt>
    <dgm:pt modelId="{202AF1EE-0503-4E50-A21D-B2304B68587A}" type="sibTrans" cxnId="{FE83049F-6577-476F-99AC-8B9A6F524BE8}">
      <dgm:prSet/>
      <dgm:spPr/>
      <dgm:t>
        <a:bodyPr/>
        <a:lstStyle/>
        <a:p>
          <a:endParaRPr lang="en-US"/>
        </a:p>
      </dgm:t>
    </dgm:pt>
    <dgm:pt modelId="{8EC512E9-418F-4691-8F87-468652FF528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My work doesn’t excite me.</a:t>
          </a:r>
        </a:p>
      </dgm:t>
    </dgm:pt>
    <dgm:pt modelId="{4685D528-BA23-4D58-B8E2-C19AA34F0D87}" type="parTrans" cxnId="{81094748-75A5-4806-8CE9-A2DC925B28B7}">
      <dgm:prSet/>
      <dgm:spPr/>
      <dgm:t>
        <a:bodyPr/>
        <a:lstStyle/>
        <a:p>
          <a:endParaRPr lang="en-US"/>
        </a:p>
      </dgm:t>
    </dgm:pt>
    <dgm:pt modelId="{1E7A1987-372D-4392-BF5B-1D9A2C744BA9}" type="sibTrans" cxnId="{81094748-75A5-4806-8CE9-A2DC925B28B7}">
      <dgm:prSet/>
      <dgm:spPr/>
      <dgm:t>
        <a:bodyPr/>
        <a:lstStyle/>
        <a:p>
          <a:endParaRPr lang="en-US"/>
        </a:p>
      </dgm:t>
    </dgm:pt>
    <dgm:pt modelId="{C5C16DB9-11D6-41B3-8971-B9328AB5A2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clock watcher.</a:t>
          </a:r>
        </a:p>
      </dgm:t>
    </dgm:pt>
    <dgm:pt modelId="{41748E47-C628-4E37-80E3-89A8162B6693}" type="parTrans" cxnId="{D4D46DEA-E212-42C3-805B-53223D7BE15D}">
      <dgm:prSet/>
      <dgm:spPr/>
      <dgm:t>
        <a:bodyPr/>
        <a:lstStyle/>
        <a:p>
          <a:endParaRPr lang="en-US"/>
        </a:p>
      </dgm:t>
    </dgm:pt>
    <dgm:pt modelId="{FE013DB8-4559-4DF7-A3E3-574EE1398F87}" type="sibTrans" cxnId="{D4D46DEA-E212-42C3-805B-53223D7BE15D}">
      <dgm:prSet/>
      <dgm:spPr/>
      <dgm:t>
        <a:bodyPr/>
        <a:lstStyle/>
        <a:p>
          <a:endParaRPr lang="en-US"/>
        </a:p>
      </dgm:t>
    </dgm:pt>
    <dgm:pt modelId="{731630C2-C478-44F8-AE25-6A6E24F36191}" type="pres">
      <dgm:prSet presAssocID="{48277BE4-10C4-4525-98A9-1881D89D89A3}" presName="Name0" presStyleCnt="0">
        <dgm:presLayoutVars>
          <dgm:dir/>
          <dgm:animLvl val="lvl"/>
          <dgm:resizeHandles val="exact"/>
        </dgm:presLayoutVars>
      </dgm:prSet>
      <dgm:spPr/>
    </dgm:pt>
    <dgm:pt modelId="{DAC750E3-DC3E-4B84-8002-0A18758DAB33}" type="pres">
      <dgm:prSet presAssocID="{6BE8580E-C69F-4E1B-84F3-4B6394B97900}" presName="linNode" presStyleCnt="0"/>
      <dgm:spPr/>
    </dgm:pt>
    <dgm:pt modelId="{B561E941-8764-4E88-BE43-02B248F1D3EB}" type="pres">
      <dgm:prSet presAssocID="{6BE8580E-C69F-4E1B-84F3-4B6394B97900}" presName="parentText" presStyleLbl="node1" presStyleIdx="0" presStyleCnt="5">
        <dgm:presLayoutVars>
          <dgm:chMax val="1"/>
          <dgm:bulletEnabled val="1"/>
        </dgm:presLayoutVars>
      </dgm:prSet>
      <dgm:spPr/>
    </dgm:pt>
    <dgm:pt modelId="{63C17905-FE83-4D1B-83D0-80247D31B4AE}" type="pres">
      <dgm:prSet presAssocID="{6BE8580E-C69F-4E1B-84F3-4B6394B97900}" presName="descendantText" presStyleLbl="alignAccFollowNode1" presStyleIdx="0" presStyleCnt="5">
        <dgm:presLayoutVars>
          <dgm:bulletEnabled val="1"/>
        </dgm:presLayoutVars>
      </dgm:prSet>
      <dgm:spPr/>
    </dgm:pt>
    <dgm:pt modelId="{83C49594-CD76-4824-A5E9-8F3236F79154}" type="pres">
      <dgm:prSet presAssocID="{98FC955E-F5BD-46EC-B022-75FCC1A89A9A}" presName="sp" presStyleCnt="0"/>
      <dgm:spPr/>
    </dgm:pt>
    <dgm:pt modelId="{5BB3C967-69C7-4AE9-BCD7-EEE0048458F0}" type="pres">
      <dgm:prSet presAssocID="{9569C3F7-CA0F-4715-9B4F-1F4463477DD1}" presName="linNode" presStyleCnt="0"/>
      <dgm:spPr/>
    </dgm:pt>
    <dgm:pt modelId="{3A9D899A-1567-40D9-93BE-F287DEB0DF63}" type="pres">
      <dgm:prSet presAssocID="{9569C3F7-CA0F-4715-9B4F-1F4463477DD1}" presName="parentText" presStyleLbl="node1" presStyleIdx="1" presStyleCnt="5">
        <dgm:presLayoutVars>
          <dgm:chMax val="1"/>
          <dgm:bulletEnabled val="1"/>
        </dgm:presLayoutVars>
      </dgm:prSet>
      <dgm:spPr/>
    </dgm:pt>
    <dgm:pt modelId="{88292D9B-B33A-4C97-8404-D767D330BE19}" type="pres">
      <dgm:prSet presAssocID="{9569C3F7-CA0F-4715-9B4F-1F4463477DD1}" presName="descendantText" presStyleLbl="alignAccFollowNode1" presStyleIdx="1" presStyleCnt="5">
        <dgm:presLayoutVars>
          <dgm:bulletEnabled val="1"/>
        </dgm:presLayoutVars>
      </dgm:prSet>
      <dgm:spPr/>
    </dgm:pt>
    <dgm:pt modelId="{59583E60-4FD2-4735-B94A-630DEA07CFFD}" type="pres">
      <dgm:prSet presAssocID="{2434F8E8-CE90-4E3E-96B0-AD93C624465C}" presName="sp" presStyleCnt="0"/>
      <dgm:spPr/>
    </dgm:pt>
    <dgm:pt modelId="{E51FC3D4-7071-4E33-A4C9-EE314C57B279}" type="pres">
      <dgm:prSet presAssocID="{0547869E-018B-4171-8A7A-9D956D84E745}" presName="linNode" presStyleCnt="0"/>
      <dgm:spPr/>
    </dgm:pt>
    <dgm:pt modelId="{ABCCFFCE-B9DD-4AA1-9B6C-D8C46623274C}" type="pres">
      <dgm:prSet presAssocID="{0547869E-018B-4171-8A7A-9D956D84E745}" presName="parentText" presStyleLbl="node1" presStyleIdx="2" presStyleCnt="5">
        <dgm:presLayoutVars>
          <dgm:chMax val="1"/>
          <dgm:bulletEnabled val="1"/>
        </dgm:presLayoutVars>
      </dgm:prSet>
      <dgm:spPr/>
    </dgm:pt>
    <dgm:pt modelId="{B92F7691-C8F3-4DB0-A886-9E9A3BFF0369}" type="pres">
      <dgm:prSet presAssocID="{0547869E-018B-4171-8A7A-9D956D84E745}" presName="descendantText" presStyleLbl="alignAccFollowNode1" presStyleIdx="2" presStyleCnt="5">
        <dgm:presLayoutVars>
          <dgm:bulletEnabled val="1"/>
        </dgm:presLayoutVars>
      </dgm:prSet>
      <dgm:spPr/>
    </dgm:pt>
    <dgm:pt modelId="{04B0AEE6-9D16-4A09-9E67-4B5F1CB7BCD4}" type="pres">
      <dgm:prSet presAssocID="{0BF60825-F9A6-43C3-9649-F4ED356A2938}" presName="sp" presStyleCnt="0"/>
      <dgm:spPr/>
    </dgm:pt>
    <dgm:pt modelId="{759D6DA7-8F1D-4893-BD2E-05B4023FAF2E}" type="pres">
      <dgm:prSet presAssocID="{FB35EBCE-81EB-4DB4-BEC1-DECA074C0CF5}" presName="linNode" presStyleCnt="0"/>
      <dgm:spPr/>
    </dgm:pt>
    <dgm:pt modelId="{C1E9A69B-9E5C-4686-9BFF-E08A22BC9F29}" type="pres">
      <dgm:prSet presAssocID="{FB35EBCE-81EB-4DB4-BEC1-DECA074C0CF5}" presName="parentText" presStyleLbl="node1" presStyleIdx="3" presStyleCnt="5">
        <dgm:presLayoutVars>
          <dgm:chMax val="1"/>
          <dgm:bulletEnabled val="1"/>
        </dgm:presLayoutVars>
      </dgm:prSet>
      <dgm:spPr/>
    </dgm:pt>
    <dgm:pt modelId="{53F7ACEA-1446-467F-AC0B-7F926DC66273}" type="pres">
      <dgm:prSet presAssocID="{FB35EBCE-81EB-4DB4-BEC1-DECA074C0CF5}" presName="descendantText" presStyleLbl="alignAccFollowNode1" presStyleIdx="3" presStyleCnt="5">
        <dgm:presLayoutVars>
          <dgm:bulletEnabled val="1"/>
        </dgm:presLayoutVars>
      </dgm:prSet>
      <dgm:spPr/>
    </dgm:pt>
    <dgm:pt modelId="{CBF70B3D-B785-44CE-AF9A-385B91285F51}" type="pres">
      <dgm:prSet presAssocID="{9C07D18E-363E-45D3-A8E7-AA419B217BE5}" presName="sp" presStyleCnt="0"/>
      <dgm:spPr/>
    </dgm:pt>
    <dgm:pt modelId="{C2B5788E-2BB8-44C3-B168-743272DA836A}" type="pres">
      <dgm:prSet presAssocID="{A3FDC9CA-D7C8-41B9-A6BC-7240F446C2D7}" presName="linNode" presStyleCnt="0"/>
      <dgm:spPr/>
    </dgm:pt>
    <dgm:pt modelId="{91C3C133-D8D7-4BDF-8D9C-8B46DA338968}" type="pres">
      <dgm:prSet presAssocID="{A3FDC9CA-D7C8-41B9-A6BC-7240F446C2D7}" presName="parentText" presStyleLbl="node1" presStyleIdx="4" presStyleCnt="5">
        <dgm:presLayoutVars>
          <dgm:chMax val="1"/>
          <dgm:bulletEnabled val="1"/>
        </dgm:presLayoutVars>
      </dgm:prSet>
      <dgm:spPr/>
    </dgm:pt>
    <dgm:pt modelId="{DC7D9B0E-CB66-4FA6-ADBA-F3A71D09D13C}" type="pres">
      <dgm:prSet presAssocID="{A3FDC9CA-D7C8-41B9-A6BC-7240F446C2D7}" presName="descendantText" presStyleLbl="alignAccFollowNode1" presStyleIdx="4" presStyleCnt="5">
        <dgm:presLayoutVars>
          <dgm:bulletEnabled val="1"/>
        </dgm:presLayoutVars>
      </dgm:prSet>
      <dgm:spPr/>
    </dgm:pt>
  </dgm:ptLst>
  <dgm:cxnLst>
    <dgm:cxn modelId="{DF1BF002-2D8B-4BFF-8307-6AE37E4E0E23}" srcId="{6BE8580E-C69F-4E1B-84F3-4B6394B97900}" destId="{482C160A-2FFC-45F2-9274-87FCC314E2B1}" srcOrd="2" destOrd="0" parTransId="{A0423167-C27A-4506-9110-0DB25DAF7403}" sibTransId="{D729705D-E308-4A81-A713-0E4C356ABBDF}"/>
    <dgm:cxn modelId="{82901E03-804E-4283-B451-E5283B7178EA}" type="presOf" srcId="{9569C3F7-CA0F-4715-9B4F-1F4463477DD1}" destId="{3A9D899A-1567-40D9-93BE-F287DEB0DF63}" srcOrd="0" destOrd="0" presId="urn:microsoft.com/office/officeart/2005/8/layout/vList5"/>
    <dgm:cxn modelId="{05675403-ABD7-406A-9F7F-A8D0AEE13B0E}" type="presOf" srcId="{BA648F38-7A7A-4F43-947F-8E65AEE645A8}" destId="{63C17905-FE83-4D1B-83D0-80247D31B4AE}" srcOrd="0" destOrd="1" presId="urn:microsoft.com/office/officeart/2005/8/layout/vList5"/>
    <dgm:cxn modelId="{F857F319-7BA9-4F13-AE1C-5CF9F4437FE5}" type="presOf" srcId="{D9681A90-825B-4DD1-8F75-5B1DBBE33F49}" destId="{B92F7691-C8F3-4DB0-A886-9E9A3BFF0369}" srcOrd="0" destOrd="1" presId="urn:microsoft.com/office/officeart/2005/8/layout/vList5"/>
    <dgm:cxn modelId="{ADA81C1B-C0B1-4B71-AF27-7BC0A99F8D5E}" type="presOf" srcId="{070BE2C3-46C3-4599-A77C-0D7C73B3A96C}" destId="{88292D9B-B33A-4C97-8404-D767D330BE19}" srcOrd="0" destOrd="3" presId="urn:microsoft.com/office/officeart/2005/8/layout/vList5"/>
    <dgm:cxn modelId="{257E9B1C-0F4E-49B5-A817-611782996405}" srcId="{48277BE4-10C4-4525-98A9-1881D89D89A3}" destId="{FB35EBCE-81EB-4DB4-BEC1-DECA074C0CF5}" srcOrd="3" destOrd="0" parTransId="{C06B4AEA-377E-4265-8510-514D3DCE7CCD}" sibTransId="{9C07D18E-363E-45D3-A8E7-AA419B217BE5}"/>
    <dgm:cxn modelId="{A3A3621E-D337-4575-BA3F-692D8DB7F34E}" type="presOf" srcId="{48277BE4-10C4-4525-98A9-1881D89D89A3}" destId="{731630C2-C478-44F8-AE25-6A6E24F36191}" srcOrd="0" destOrd="0" presId="urn:microsoft.com/office/officeart/2005/8/layout/vList5"/>
    <dgm:cxn modelId="{6F50F022-31B0-4E9E-8F72-C92754B68A19}" type="presOf" srcId="{A1869244-2B9D-42F4-921C-A2028413AA0B}" destId="{B92F7691-C8F3-4DB0-A886-9E9A3BFF0369}" srcOrd="0" destOrd="3" presId="urn:microsoft.com/office/officeart/2005/8/layout/vList5"/>
    <dgm:cxn modelId="{88B76123-32AE-4B42-A8F3-D76D0C5DF2A6}" type="presOf" srcId="{8EC512E9-418F-4691-8F87-468652FF5285}" destId="{DC7D9B0E-CB66-4FA6-ADBA-F3A71D09D13C}" srcOrd="0" destOrd="3" presId="urn:microsoft.com/office/officeart/2005/8/layout/vList5"/>
    <dgm:cxn modelId="{F1C2BD26-8456-498F-818B-91FD068C46F0}" srcId="{48277BE4-10C4-4525-98A9-1881D89D89A3}" destId="{A3FDC9CA-D7C8-41B9-A6BC-7240F446C2D7}" srcOrd="4" destOrd="0" parTransId="{6DFC4985-CC6D-4B4A-8E45-FDCB6867E73E}" sibTransId="{B6013F40-1C12-4B7D-8B78-D7D27155ACF8}"/>
    <dgm:cxn modelId="{1B6C2E2C-D882-4DA9-8124-6484F592D85A}" type="presOf" srcId="{18D7304F-1AC4-442B-A457-C60C00A2951A}" destId="{53F7ACEA-1446-467F-AC0B-7F926DC66273}" srcOrd="0" destOrd="4" presId="urn:microsoft.com/office/officeart/2005/8/layout/vList5"/>
    <dgm:cxn modelId="{5EA3E836-B527-44B5-875A-CA775BE4B9F2}" srcId="{0547869E-018B-4171-8A7A-9D956D84E745}" destId="{27AEB3AA-B474-492D-82D0-51C8F5019C97}" srcOrd="2" destOrd="0" parTransId="{39451F61-7A1E-4E82-A92B-34B42F8DF546}" sibTransId="{841A5AD7-7B92-4E4E-A465-389BC9250BA2}"/>
    <dgm:cxn modelId="{DD2EB838-EB56-443A-A7D2-B9B9233C76B3}" srcId="{FB35EBCE-81EB-4DB4-BEC1-DECA074C0CF5}" destId="{6323B360-E555-49BE-B16A-7A93ABBCEB67}" srcOrd="0" destOrd="0" parTransId="{AFE8CD16-64BF-4876-B5C7-F8EBAF44128F}" sibTransId="{38333B55-3760-41FF-B5AC-51CBA2FABBBF}"/>
    <dgm:cxn modelId="{811E2940-2C30-4D77-99C1-AE962F553D94}" type="presOf" srcId="{65EA8562-FA36-4A8F-98C6-EFF6C76E398A}" destId="{88292D9B-B33A-4C97-8404-D767D330BE19}" srcOrd="0" destOrd="1" presId="urn:microsoft.com/office/officeart/2005/8/layout/vList5"/>
    <dgm:cxn modelId="{AF4A1A5E-9C32-4996-929A-3A8132B4FC64}" srcId="{0547869E-018B-4171-8A7A-9D956D84E745}" destId="{A1869244-2B9D-42F4-921C-A2028413AA0B}" srcOrd="3" destOrd="0" parTransId="{5E457E3B-D6E0-492E-B5F7-4C384B7F1FF1}" sibTransId="{06099EBD-AA96-41A0-AEBD-7B70F3C7554C}"/>
    <dgm:cxn modelId="{BE56ED64-A873-4D25-AD32-4B0052548F6C}" srcId="{0547869E-018B-4171-8A7A-9D956D84E745}" destId="{70BBC5D1-5BA6-4C25-B60F-7900D10C6FC4}" srcOrd="0" destOrd="0" parTransId="{DA1035CC-4A13-4745-8711-AA2BFF23545B}" sibTransId="{B87FBEE4-809D-48E9-AFEA-9DC76C9A2277}"/>
    <dgm:cxn modelId="{5C88F566-8C4D-4BBA-98E5-D64013CF75C1}" type="presOf" srcId="{7EFA0BA6-13E7-4D03-BFB7-E1FBCAB4D709}" destId="{53F7ACEA-1446-467F-AC0B-7F926DC66273}" srcOrd="0" destOrd="2" presId="urn:microsoft.com/office/officeart/2005/8/layout/vList5"/>
    <dgm:cxn modelId="{81094748-75A5-4806-8CE9-A2DC925B28B7}" srcId="{A3FDC9CA-D7C8-41B9-A6BC-7240F446C2D7}" destId="{8EC512E9-418F-4691-8F87-468652FF5285}" srcOrd="3" destOrd="0" parTransId="{4685D528-BA23-4D58-B8E2-C19AA34F0D87}" sibTransId="{1E7A1987-372D-4392-BF5B-1D9A2C744BA9}"/>
    <dgm:cxn modelId="{4D2B2D6D-F076-4286-AA05-53AC69A3FE70}" type="presOf" srcId="{0547869E-018B-4171-8A7A-9D956D84E745}" destId="{ABCCFFCE-B9DD-4AA1-9B6C-D8C46623274C}" srcOrd="0" destOrd="0" presId="urn:microsoft.com/office/officeart/2005/8/layout/vList5"/>
    <dgm:cxn modelId="{67346F6D-2005-4454-9FC2-BC308BCA4276}" srcId="{FB35EBCE-81EB-4DB4-BEC1-DECA074C0CF5}" destId="{934901D9-6AE3-4528-9A7D-B98B548FB778}" srcOrd="3" destOrd="0" parTransId="{25E40BB3-8A5D-4437-880A-3CA31793988C}" sibTransId="{859A85F0-6F5F-4679-810D-32D7C1149EC2}"/>
    <dgm:cxn modelId="{614E8B4D-A91E-4FDC-90B5-A37A5EF1683D}" type="presOf" srcId="{6BE8580E-C69F-4E1B-84F3-4B6394B97900}" destId="{B561E941-8764-4E88-BE43-02B248F1D3EB}" srcOrd="0" destOrd="0" presId="urn:microsoft.com/office/officeart/2005/8/layout/vList5"/>
    <dgm:cxn modelId="{A9EE966E-2A8D-4274-B35C-B2886DC47BE0}" srcId="{48277BE4-10C4-4525-98A9-1881D89D89A3}" destId="{9569C3F7-CA0F-4715-9B4F-1F4463477DD1}" srcOrd="1" destOrd="0" parTransId="{3FC34A86-16D9-4A11-97C6-8153A682CCA3}" sibTransId="{2434F8E8-CE90-4E3E-96B0-AD93C624465C}"/>
    <dgm:cxn modelId="{6989FE6F-8C5B-4E38-9A9A-5FD0AF1D4BFC}" srcId="{9569C3F7-CA0F-4715-9B4F-1F4463477DD1}" destId="{D9D2FDED-FF13-4254-AB6B-F60E9A901A95}" srcOrd="2" destOrd="0" parTransId="{E8E82A5F-2349-4E01-B3ED-9BE04D3477F2}" sibTransId="{D2C7B0BE-5DEE-49C4-9D94-ABE40C058488}"/>
    <dgm:cxn modelId="{4B203C73-2607-49AB-9FFA-B4881055B986}" type="presOf" srcId="{482C160A-2FFC-45F2-9274-87FCC314E2B1}" destId="{63C17905-FE83-4D1B-83D0-80247D31B4AE}" srcOrd="0" destOrd="2" presId="urn:microsoft.com/office/officeart/2005/8/layout/vList5"/>
    <dgm:cxn modelId="{22C09873-A684-43BD-9CC6-D248D7C4CC91}" type="presOf" srcId="{D0D35DD3-B59F-40DA-A064-EBC885FA780D}" destId="{63C17905-FE83-4D1B-83D0-80247D31B4AE}" srcOrd="0" destOrd="3" presId="urn:microsoft.com/office/officeart/2005/8/layout/vList5"/>
    <dgm:cxn modelId="{A6ACC173-A9A0-4C1B-A48E-25BE682F0927}" type="presOf" srcId="{D9D2FDED-FF13-4254-AB6B-F60E9A901A95}" destId="{88292D9B-B33A-4C97-8404-D767D330BE19}" srcOrd="0" destOrd="2" presId="urn:microsoft.com/office/officeart/2005/8/layout/vList5"/>
    <dgm:cxn modelId="{D163C781-E347-44EA-A3CA-E6150EDFCC38}" srcId="{9569C3F7-CA0F-4715-9B4F-1F4463477DD1}" destId="{A81037EF-AACD-4930-B810-F825BA1476DA}" srcOrd="4" destOrd="0" parTransId="{7F9BF510-2EB2-46AD-BE55-FBB839036314}" sibTransId="{750F40A3-5D5E-489F-B485-C7B54E65BBFA}"/>
    <dgm:cxn modelId="{21E03784-59C7-43A3-85D2-903F1C4F1FB8}" type="presOf" srcId="{934901D9-6AE3-4528-9A7D-B98B548FB778}" destId="{53F7ACEA-1446-467F-AC0B-7F926DC66273}" srcOrd="0" destOrd="3" presId="urn:microsoft.com/office/officeart/2005/8/layout/vList5"/>
    <dgm:cxn modelId="{491DEF8C-F29C-4267-A451-5D63E31BED4A}" srcId="{A3FDC9CA-D7C8-41B9-A6BC-7240F446C2D7}" destId="{56EF74F9-C6CD-42E7-A5F4-A6AC4F70E344}" srcOrd="1" destOrd="0" parTransId="{965BCFC9-332A-45F0-9C80-0447550D2D72}" sibTransId="{60A8E846-B30D-45D1-887C-213F04C2EE7C}"/>
    <dgm:cxn modelId="{779A5192-F159-46B4-B035-F80AF0DC3B93}" type="presOf" srcId="{6323B360-E555-49BE-B16A-7A93ABBCEB67}" destId="{53F7ACEA-1446-467F-AC0B-7F926DC66273}" srcOrd="0" destOrd="0" presId="urn:microsoft.com/office/officeart/2005/8/layout/vList5"/>
    <dgm:cxn modelId="{823F8092-DF17-4EBE-ADAD-4B9FAD693BD3}" srcId="{9569C3F7-CA0F-4715-9B4F-1F4463477DD1}" destId="{65EA8562-FA36-4A8F-98C6-EFF6C76E398A}" srcOrd="1" destOrd="0" parTransId="{03E9C648-0672-4389-8101-EFAC67F0F0D0}" sibTransId="{FB634836-C5C7-4DC8-843C-198DCD59A377}"/>
    <dgm:cxn modelId="{029B2199-CE29-4141-AACB-7FD718EFDED7}" type="presOf" srcId="{AF2DCB26-87E6-4FC0-92E2-99833259210A}" destId="{53F7ACEA-1446-467F-AC0B-7F926DC66273}" srcOrd="0" destOrd="5" presId="urn:microsoft.com/office/officeart/2005/8/layout/vList5"/>
    <dgm:cxn modelId="{D9761B9B-89AD-4D0B-B282-E6C0C8AC6C3F}" srcId="{48277BE4-10C4-4525-98A9-1881D89D89A3}" destId="{0547869E-018B-4171-8A7A-9D956D84E745}" srcOrd="2" destOrd="0" parTransId="{A6522122-F2E8-448E-9872-F65341F9689B}" sibTransId="{0BF60825-F9A6-43C3-9649-F4ED356A2938}"/>
    <dgm:cxn modelId="{B556179D-E899-4216-9AFE-C31D9C57CC89}" srcId="{6BE8580E-C69F-4E1B-84F3-4B6394B97900}" destId="{BA648F38-7A7A-4F43-947F-8E65AEE645A8}" srcOrd="1" destOrd="0" parTransId="{5383B12C-7A37-4053-AEFA-51CAF0221934}" sibTransId="{7437CF88-2DAB-48A9-9C57-134CDCDC0E11}"/>
    <dgm:cxn modelId="{FE83049F-6577-476F-99AC-8B9A6F524BE8}" srcId="{A3FDC9CA-D7C8-41B9-A6BC-7240F446C2D7}" destId="{2F8E80CC-9077-4747-9F5D-8D3D8F3BBF83}" srcOrd="2" destOrd="0" parTransId="{249E429E-A95C-47DA-8764-721B595FBBB3}" sibTransId="{202AF1EE-0503-4E50-A21D-B2304B68587A}"/>
    <dgm:cxn modelId="{2448B0A7-3EDC-4863-B72B-D8E99BAB46D0}" srcId="{FB35EBCE-81EB-4DB4-BEC1-DECA074C0CF5}" destId="{C64397A0-BBBE-456B-85A3-571A5434B12D}" srcOrd="1" destOrd="0" parTransId="{51075AF4-059F-4579-AE0A-41592E28CDC8}" sibTransId="{304CB215-9933-4627-8BD3-C4A19522BC74}"/>
    <dgm:cxn modelId="{272CD9AA-EAE2-47AA-A770-99B8883DBA56}" type="presOf" srcId="{62CB11B7-AD41-4C02-9BBD-CE5FC4BF06AC}" destId="{88292D9B-B33A-4C97-8404-D767D330BE19}" srcOrd="0" destOrd="0" presId="urn:microsoft.com/office/officeart/2005/8/layout/vList5"/>
    <dgm:cxn modelId="{697785AB-A5C1-42A8-908C-8ECD740B9A64}" srcId="{48277BE4-10C4-4525-98A9-1881D89D89A3}" destId="{6BE8580E-C69F-4E1B-84F3-4B6394B97900}" srcOrd="0" destOrd="0" parTransId="{1C644229-0818-4D3E-8F9E-14D221DD231B}" sibTransId="{98FC955E-F5BD-46EC-B022-75FCC1A89A9A}"/>
    <dgm:cxn modelId="{F2E3C1AC-ABA6-4473-B14A-88D1C265037B}" srcId="{6BE8580E-C69F-4E1B-84F3-4B6394B97900}" destId="{D1917807-3BB8-459C-80CD-FE9C166919B1}" srcOrd="0" destOrd="0" parTransId="{C83D294F-746F-48E3-BFBE-BD8356D6F084}" sibTransId="{D00BA2C6-5CDE-4BF0-90B8-8E4D690DAF0E}"/>
    <dgm:cxn modelId="{D65F03AF-F148-4349-A922-7BE75AD7AE8B}" srcId="{0547869E-018B-4171-8A7A-9D956D84E745}" destId="{91CB4DCB-AB80-4817-BDCE-81C553638BF8}" srcOrd="4" destOrd="0" parTransId="{E4CEED0F-5DD2-4406-BE9A-6CB169746215}" sibTransId="{11BF9635-B3C6-4CC1-A485-BB920F145760}"/>
    <dgm:cxn modelId="{852DE1B0-5558-4099-B1C8-626828FEB7E9}" type="presOf" srcId="{56EF74F9-C6CD-42E7-A5F4-A6AC4F70E344}" destId="{DC7D9B0E-CB66-4FA6-ADBA-F3A71D09D13C}" srcOrd="0" destOrd="1" presId="urn:microsoft.com/office/officeart/2005/8/layout/vList5"/>
    <dgm:cxn modelId="{26BBE9B2-180B-4AEB-991B-88F0FCA8BD46}" type="presOf" srcId="{A81037EF-AACD-4930-B810-F825BA1476DA}" destId="{88292D9B-B33A-4C97-8404-D767D330BE19}" srcOrd="0" destOrd="4" presId="urn:microsoft.com/office/officeart/2005/8/layout/vList5"/>
    <dgm:cxn modelId="{29BE0AB6-7F1F-4D4D-A9C6-1D402BD63F0E}" type="presOf" srcId="{C64397A0-BBBE-456B-85A3-571A5434B12D}" destId="{53F7ACEA-1446-467F-AC0B-7F926DC66273}" srcOrd="0" destOrd="1" presId="urn:microsoft.com/office/officeart/2005/8/layout/vList5"/>
    <dgm:cxn modelId="{37797FBA-EE9C-4710-B1C3-0FB4CDA78073}" srcId="{9569C3F7-CA0F-4715-9B4F-1F4463477DD1}" destId="{070BE2C3-46C3-4599-A77C-0D7C73B3A96C}" srcOrd="3" destOrd="0" parTransId="{A5B0A7D9-FA20-4E50-9E1D-22900226E1FC}" sibTransId="{89DDE011-8BC3-4429-8E76-263B2E798572}"/>
    <dgm:cxn modelId="{094B12BC-4F5A-454D-BE4E-3A662FDB4EFD}" srcId="{9569C3F7-CA0F-4715-9B4F-1F4463477DD1}" destId="{62CB11B7-AD41-4C02-9BBD-CE5FC4BF06AC}" srcOrd="0" destOrd="0" parTransId="{F470C1EB-1F5F-4A39-BEA8-71F4EAD54950}" sibTransId="{CF890F92-7875-461C-B47A-554E953DFF9E}"/>
    <dgm:cxn modelId="{4E0C59BD-6AEE-4304-8685-48106DEA1C28}" type="presOf" srcId="{70BBC5D1-5BA6-4C25-B60F-7900D10C6FC4}" destId="{B92F7691-C8F3-4DB0-A886-9E9A3BFF0369}" srcOrd="0" destOrd="0" presId="urn:microsoft.com/office/officeart/2005/8/layout/vList5"/>
    <dgm:cxn modelId="{F1852EBE-6D2D-4C18-ABB7-D83C00F4C2C9}" srcId="{FB35EBCE-81EB-4DB4-BEC1-DECA074C0CF5}" destId="{7EFA0BA6-13E7-4D03-BFB7-E1FBCAB4D709}" srcOrd="2" destOrd="0" parTransId="{A466C27A-E42A-4672-A1B8-6889F5CE850F}" sibTransId="{D4708B2B-BD60-4850-82C6-052905316DBE}"/>
    <dgm:cxn modelId="{C19FF0CD-7CAC-4F6D-95D0-0311C6DE4CBF}" type="presOf" srcId="{91CB4DCB-AB80-4817-BDCE-81C553638BF8}" destId="{B92F7691-C8F3-4DB0-A886-9E9A3BFF0369}" srcOrd="0" destOrd="4" presId="urn:microsoft.com/office/officeart/2005/8/layout/vList5"/>
    <dgm:cxn modelId="{4A12E5D0-57C7-419B-B06A-DAC18E45AE2E}" type="presOf" srcId="{C5C16DB9-11D6-41B3-8971-B9328AB5A2C2}" destId="{DC7D9B0E-CB66-4FA6-ADBA-F3A71D09D13C}" srcOrd="0" destOrd="4" presId="urn:microsoft.com/office/officeart/2005/8/layout/vList5"/>
    <dgm:cxn modelId="{B2C52DE5-DAB6-4237-BECC-71E5D35B587F}" type="presOf" srcId="{A3FDC9CA-D7C8-41B9-A6BC-7240F446C2D7}" destId="{91C3C133-D8D7-4BDF-8D9C-8B46DA338968}" srcOrd="0" destOrd="0" presId="urn:microsoft.com/office/officeart/2005/8/layout/vList5"/>
    <dgm:cxn modelId="{E45DCDE7-A377-450B-A341-419D5AE070C2}" srcId="{FB35EBCE-81EB-4DB4-BEC1-DECA074C0CF5}" destId="{AF2DCB26-87E6-4FC0-92E2-99833259210A}" srcOrd="5" destOrd="0" parTransId="{B0B705B5-6158-4725-9640-BFBF1CB6B0F7}" sibTransId="{D01819B3-F8D7-41EB-B967-F3CC6347AB00}"/>
    <dgm:cxn modelId="{D4D46DEA-E212-42C3-805B-53223D7BE15D}" srcId="{A3FDC9CA-D7C8-41B9-A6BC-7240F446C2D7}" destId="{C5C16DB9-11D6-41B3-8971-B9328AB5A2C2}" srcOrd="4" destOrd="0" parTransId="{41748E47-C628-4E37-80E3-89A8162B6693}" sibTransId="{FE013DB8-4559-4DF7-A3E3-574EE1398F87}"/>
    <dgm:cxn modelId="{2B21B1EB-1CC2-4B71-82F1-C4BDAA34FDD2}" type="presOf" srcId="{27AEB3AA-B474-492D-82D0-51C8F5019C97}" destId="{B92F7691-C8F3-4DB0-A886-9E9A3BFF0369}" srcOrd="0" destOrd="2" presId="urn:microsoft.com/office/officeart/2005/8/layout/vList5"/>
    <dgm:cxn modelId="{E8F147EE-0113-4CE2-9E0C-9ED4D1162CFA}" type="presOf" srcId="{D1917807-3BB8-459C-80CD-FE9C166919B1}" destId="{63C17905-FE83-4D1B-83D0-80247D31B4AE}" srcOrd="0" destOrd="0" presId="urn:microsoft.com/office/officeart/2005/8/layout/vList5"/>
    <dgm:cxn modelId="{36AA3BF1-CE3B-4860-8C8B-BF46A216D41B}" srcId="{FB35EBCE-81EB-4DB4-BEC1-DECA074C0CF5}" destId="{18D7304F-1AC4-442B-A457-C60C00A2951A}" srcOrd="4" destOrd="0" parTransId="{B2B46A46-DF75-4CF9-8AA5-F01E9EFFE462}" sibTransId="{241972CF-AFC4-4BDB-A4A4-60B1905A4DBA}"/>
    <dgm:cxn modelId="{7AF2F1F2-5D60-4457-9279-B3D15EB50F30}" srcId="{A3FDC9CA-D7C8-41B9-A6BC-7240F446C2D7}" destId="{89BF4880-65B6-459E-B00C-8C1709625AC2}" srcOrd="0" destOrd="0" parTransId="{A53F99FF-2F2D-44FC-AD46-3A54766EFF32}" sibTransId="{8176F904-D313-41BC-951A-9E1AEF086937}"/>
    <dgm:cxn modelId="{B9C824F5-9D4F-43BA-A3C1-DFE941726644}" type="presOf" srcId="{FB35EBCE-81EB-4DB4-BEC1-DECA074C0CF5}" destId="{C1E9A69B-9E5C-4686-9BFF-E08A22BC9F29}" srcOrd="0" destOrd="0" presId="urn:microsoft.com/office/officeart/2005/8/layout/vList5"/>
    <dgm:cxn modelId="{6EEFEAFB-6B94-488F-B9A1-89AEC7AAF3E2}" srcId="{0547869E-018B-4171-8A7A-9D956D84E745}" destId="{D9681A90-825B-4DD1-8F75-5B1DBBE33F49}" srcOrd="1" destOrd="0" parTransId="{42BFFD15-C389-44FC-A8A6-1CA6893B0976}" sibTransId="{3D92F6D2-2544-4077-8827-23E55C444738}"/>
    <dgm:cxn modelId="{1F3410FC-9979-4354-A768-E244D2226987}" type="presOf" srcId="{89BF4880-65B6-459E-B00C-8C1709625AC2}" destId="{DC7D9B0E-CB66-4FA6-ADBA-F3A71D09D13C}" srcOrd="0" destOrd="0" presId="urn:microsoft.com/office/officeart/2005/8/layout/vList5"/>
    <dgm:cxn modelId="{E9691DFE-30E5-4071-A54C-E9EE31143A14}" srcId="{6BE8580E-C69F-4E1B-84F3-4B6394B97900}" destId="{D0D35DD3-B59F-40DA-A064-EBC885FA780D}" srcOrd="3" destOrd="0" parTransId="{E3037A66-D064-42E7-BB24-74C5FA95D288}" sibTransId="{0730B5F5-9B75-428A-ADA8-47B87C0F92FB}"/>
    <dgm:cxn modelId="{8A53E2FF-9F1E-419C-B518-BFCFC3409161}" type="presOf" srcId="{2F8E80CC-9077-4747-9F5D-8D3D8F3BBF83}" destId="{DC7D9B0E-CB66-4FA6-ADBA-F3A71D09D13C}" srcOrd="0" destOrd="2" presId="urn:microsoft.com/office/officeart/2005/8/layout/vList5"/>
    <dgm:cxn modelId="{0C8F98FF-9992-433F-AF14-2D316F91CD81}" type="presParOf" srcId="{731630C2-C478-44F8-AE25-6A6E24F36191}" destId="{DAC750E3-DC3E-4B84-8002-0A18758DAB33}" srcOrd="0" destOrd="0" presId="urn:microsoft.com/office/officeart/2005/8/layout/vList5"/>
    <dgm:cxn modelId="{2EF01D25-43AE-45AE-A1F1-1A8D99502CB3}" type="presParOf" srcId="{DAC750E3-DC3E-4B84-8002-0A18758DAB33}" destId="{B561E941-8764-4E88-BE43-02B248F1D3EB}" srcOrd="0" destOrd="0" presId="urn:microsoft.com/office/officeart/2005/8/layout/vList5"/>
    <dgm:cxn modelId="{0CD4B3D3-4EDA-41AD-AF9E-5B8D1A030188}" type="presParOf" srcId="{DAC750E3-DC3E-4B84-8002-0A18758DAB33}" destId="{63C17905-FE83-4D1B-83D0-80247D31B4AE}" srcOrd="1" destOrd="0" presId="urn:microsoft.com/office/officeart/2005/8/layout/vList5"/>
    <dgm:cxn modelId="{5ED1494E-CD90-40BF-A345-2613023B2E1A}" type="presParOf" srcId="{731630C2-C478-44F8-AE25-6A6E24F36191}" destId="{83C49594-CD76-4824-A5E9-8F3236F79154}" srcOrd="1" destOrd="0" presId="urn:microsoft.com/office/officeart/2005/8/layout/vList5"/>
    <dgm:cxn modelId="{6F63C667-DAF2-4B5E-B746-71EDB4D9C247}" type="presParOf" srcId="{731630C2-C478-44F8-AE25-6A6E24F36191}" destId="{5BB3C967-69C7-4AE9-BCD7-EEE0048458F0}" srcOrd="2" destOrd="0" presId="urn:microsoft.com/office/officeart/2005/8/layout/vList5"/>
    <dgm:cxn modelId="{559C3BF8-CB24-4349-9BC9-3B9BB8412019}" type="presParOf" srcId="{5BB3C967-69C7-4AE9-BCD7-EEE0048458F0}" destId="{3A9D899A-1567-40D9-93BE-F287DEB0DF63}" srcOrd="0" destOrd="0" presId="urn:microsoft.com/office/officeart/2005/8/layout/vList5"/>
    <dgm:cxn modelId="{E6BAD183-FE72-475D-939E-DF0336A161AB}" type="presParOf" srcId="{5BB3C967-69C7-4AE9-BCD7-EEE0048458F0}" destId="{88292D9B-B33A-4C97-8404-D767D330BE19}" srcOrd="1" destOrd="0" presId="urn:microsoft.com/office/officeart/2005/8/layout/vList5"/>
    <dgm:cxn modelId="{9BA5C5F4-0D3E-4010-8CB6-5E484174D654}" type="presParOf" srcId="{731630C2-C478-44F8-AE25-6A6E24F36191}" destId="{59583E60-4FD2-4735-B94A-630DEA07CFFD}" srcOrd="3" destOrd="0" presId="urn:microsoft.com/office/officeart/2005/8/layout/vList5"/>
    <dgm:cxn modelId="{14127436-FE72-4463-BEDD-2237FCD55BEB}" type="presParOf" srcId="{731630C2-C478-44F8-AE25-6A6E24F36191}" destId="{E51FC3D4-7071-4E33-A4C9-EE314C57B279}" srcOrd="4" destOrd="0" presId="urn:microsoft.com/office/officeart/2005/8/layout/vList5"/>
    <dgm:cxn modelId="{2F36588E-EA01-4B3B-B5A1-4885761EDD32}" type="presParOf" srcId="{E51FC3D4-7071-4E33-A4C9-EE314C57B279}" destId="{ABCCFFCE-B9DD-4AA1-9B6C-D8C46623274C}" srcOrd="0" destOrd="0" presId="urn:microsoft.com/office/officeart/2005/8/layout/vList5"/>
    <dgm:cxn modelId="{49907BB9-BA60-4F27-8602-0FC4ADC89048}" type="presParOf" srcId="{E51FC3D4-7071-4E33-A4C9-EE314C57B279}" destId="{B92F7691-C8F3-4DB0-A886-9E9A3BFF0369}" srcOrd="1" destOrd="0" presId="urn:microsoft.com/office/officeart/2005/8/layout/vList5"/>
    <dgm:cxn modelId="{21910713-3996-4C74-A99D-E0567365016B}" type="presParOf" srcId="{731630C2-C478-44F8-AE25-6A6E24F36191}" destId="{04B0AEE6-9D16-4A09-9E67-4B5F1CB7BCD4}" srcOrd="5" destOrd="0" presId="urn:microsoft.com/office/officeart/2005/8/layout/vList5"/>
    <dgm:cxn modelId="{D35C80C4-55D4-406C-BA65-13B05A0BA939}" type="presParOf" srcId="{731630C2-C478-44F8-AE25-6A6E24F36191}" destId="{759D6DA7-8F1D-4893-BD2E-05B4023FAF2E}" srcOrd="6" destOrd="0" presId="urn:microsoft.com/office/officeart/2005/8/layout/vList5"/>
    <dgm:cxn modelId="{A3B3B1E4-2B20-47FC-8F38-C57D6DBB52FC}" type="presParOf" srcId="{759D6DA7-8F1D-4893-BD2E-05B4023FAF2E}" destId="{C1E9A69B-9E5C-4686-9BFF-E08A22BC9F29}" srcOrd="0" destOrd="0" presId="urn:microsoft.com/office/officeart/2005/8/layout/vList5"/>
    <dgm:cxn modelId="{3F72E60E-6018-4784-9672-BAAB108BF3B1}" type="presParOf" srcId="{759D6DA7-8F1D-4893-BD2E-05B4023FAF2E}" destId="{53F7ACEA-1446-467F-AC0B-7F926DC66273}" srcOrd="1" destOrd="0" presId="urn:microsoft.com/office/officeart/2005/8/layout/vList5"/>
    <dgm:cxn modelId="{0F168F3D-2077-4017-89D5-ADDF96247D0D}" type="presParOf" srcId="{731630C2-C478-44F8-AE25-6A6E24F36191}" destId="{CBF70B3D-B785-44CE-AF9A-385B91285F51}" srcOrd="7" destOrd="0" presId="urn:microsoft.com/office/officeart/2005/8/layout/vList5"/>
    <dgm:cxn modelId="{06373297-9509-4339-B6BD-EFE26BB1EF44}" type="presParOf" srcId="{731630C2-C478-44F8-AE25-6A6E24F36191}" destId="{C2B5788E-2BB8-44C3-B168-743272DA836A}" srcOrd="8" destOrd="0" presId="urn:microsoft.com/office/officeart/2005/8/layout/vList5"/>
    <dgm:cxn modelId="{DC8137BD-8356-4897-A473-F89BD307C638}" type="presParOf" srcId="{C2B5788E-2BB8-44C3-B168-743272DA836A}" destId="{91C3C133-D8D7-4BDF-8D9C-8B46DA338968}" srcOrd="0" destOrd="0" presId="urn:microsoft.com/office/officeart/2005/8/layout/vList5"/>
    <dgm:cxn modelId="{D0905D02-ADE6-4FFC-A363-7BE7C7B98B50}" type="presParOf" srcId="{C2B5788E-2BB8-44C3-B168-743272DA836A}" destId="{DC7D9B0E-CB66-4FA6-ADBA-F3A71D09D1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77BE4-10C4-4525-98A9-1881D89D89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E8580E-C69F-4E1B-84F3-4B6394B97900}">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Highly Engaged</a:t>
          </a:r>
        </a:p>
      </dgm:t>
    </dgm:pt>
    <dgm:pt modelId="{1C644229-0818-4D3E-8F9E-14D221DD231B}" type="parTrans" cxnId="{697785AB-A5C1-42A8-908C-8ECD740B9A64}">
      <dgm:prSet/>
      <dgm:spPr/>
      <dgm:t>
        <a:bodyPr/>
        <a:lstStyle/>
        <a:p>
          <a:endParaRPr lang="en-US"/>
        </a:p>
      </dgm:t>
    </dgm:pt>
    <dgm:pt modelId="{98FC955E-F5BD-46EC-B022-75FCC1A89A9A}" type="sibTrans" cxnId="{697785AB-A5C1-42A8-908C-8ECD740B9A64}">
      <dgm:prSet/>
      <dgm:spPr/>
      <dgm:t>
        <a:bodyPr/>
        <a:lstStyle/>
        <a:p>
          <a:endParaRPr lang="en-US"/>
        </a:p>
      </dgm:t>
    </dgm:pt>
    <dgm:pt modelId="{D1917807-3BB8-459C-80CD-FE9C166919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What can I do for others?</a:t>
          </a:r>
        </a:p>
      </dgm:t>
    </dgm:pt>
    <dgm:pt modelId="{C83D294F-746F-48E3-BFBE-BD8356D6F084}" type="parTrans" cxnId="{F2E3C1AC-ABA6-4473-B14A-88D1C265037B}">
      <dgm:prSet/>
      <dgm:spPr/>
      <dgm:t>
        <a:bodyPr/>
        <a:lstStyle/>
        <a:p>
          <a:endParaRPr lang="en-US"/>
        </a:p>
      </dgm:t>
    </dgm:pt>
    <dgm:pt modelId="{D00BA2C6-5CDE-4BF0-90B8-8E4D690DAF0E}" type="sibTrans" cxnId="{F2E3C1AC-ABA6-4473-B14A-88D1C265037B}">
      <dgm:prSet/>
      <dgm:spPr/>
      <dgm:t>
        <a:bodyPr/>
        <a:lstStyle/>
        <a:p>
          <a:endParaRPr lang="en-US"/>
        </a:p>
      </dgm:t>
    </dgm:pt>
    <dgm:pt modelId="{BA648F38-7A7A-4F43-947F-8E65AEE645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inspire others to do their best.</a:t>
          </a:r>
        </a:p>
      </dgm:t>
    </dgm:pt>
    <dgm:pt modelId="{5383B12C-7A37-4053-AEFA-51CAF0221934}" type="parTrans" cxnId="{B556179D-E899-4216-9AFE-C31D9C57CC89}">
      <dgm:prSet/>
      <dgm:spPr/>
      <dgm:t>
        <a:bodyPr/>
        <a:lstStyle/>
        <a:p>
          <a:endParaRPr lang="en-US"/>
        </a:p>
      </dgm:t>
    </dgm:pt>
    <dgm:pt modelId="{7437CF88-2DAB-48A9-9C57-134CDCDC0E11}" type="sibTrans" cxnId="{B556179D-E899-4216-9AFE-C31D9C57CC89}">
      <dgm:prSet/>
      <dgm:spPr/>
      <dgm:t>
        <a:bodyPr/>
        <a:lstStyle/>
        <a:p>
          <a:endParaRPr lang="en-US"/>
        </a:p>
      </dgm:t>
    </dgm:pt>
    <dgm:pt modelId="{9569C3F7-CA0F-4715-9B4F-1F4463477DD1}">
      <dgm:prSet phldrT="[Text]"/>
      <dgm:spPr>
        <a:solidFill>
          <a:srgbClr val="C543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Engaged</a:t>
          </a:r>
        </a:p>
      </dgm:t>
    </dgm:pt>
    <dgm:pt modelId="{3FC34A86-16D9-4A11-97C6-8153A682CCA3}" type="parTrans" cxnId="{A9EE966E-2A8D-4274-B35C-B2886DC47BE0}">
      <dgm:prSet/>
      <dgm:spPr/>
      <dgm:t>
        <a:bodyPr/>
        <a:lstStyle/>
        <a:p>
          <a:endParaRPr lang="en-US"/>
        </a:p>
      </dgm:t>
    </dgm:pt>
    <dgm:pt modelId="{2434F8E8-CE90-4E3E-96B0-AD93C624465C}" type="sibTrans" cxnId="{A9EE966E-2A8D-4274-B35C-B2886DC47BE0}">
      <dgm:prSet/>
      <dgm:spPr/>
      <dgm:t>
        <a:bodyPr/>
        <a:lstStyle/>
        <a:p>
          <a:endParaRPr lang="en-US"/>
        </a:p>
      </dgm:t>
    </dgm:pt>
    <dgm:pt modelId="{62CB11B7-AD41-4C02-9BBD-CE5FC4BF06A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vital part of the business.</a:t>
          </a:r>
        </a:p>
      </dgm:t>
    </dgm:pt>
    <dgm:pt modelId="{F470C1EB-1F5F-4A39-BEA8-71F4EAD54950}" type="parTrans" cxnId="{094B12BC-4F5A-454D-BE4E-3A662FDB4EFD}">
      <dgm:prSet/>
      <dgm:spPr/>
      <dgm:t>
        <a:bodyPr/>
        <a:lstStyle/>
        <a:p>
          <a:endParaRPr lang="en-US"/>
        </a:p>
      </dgm:t>
    </dgm:pt>
    <dgm:pt modelId="{CF890F92-7875-461C-B47A-554E953DFF9E}" type="sibTrans" cxnId="{094B12BC-4F5A-454D-BE4E-3A662FDB4EFD}">
      <dgm:prSet/>
      <dgm:spPr/>
      <dgm:t>
        <a:bodyPr/>
        <a:lstStyle/>
        <a:p>
          <a:endParaRPr lang="en-US"/>
        </a:p>
      </dgm:t>
    </dgm:pt>
    <dgm:pt modelId="{65EA8562-FA36-4A8F-98C6-EFF6C76E398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feel important at work.</a:t>
          </a:r>
        </a:p>
      </dgm:t>
    </dgm:pt>
    <dgm:pt modelId="{03E9C648-0672-4389-8101-EFAC67F0F0D0}" type="parTrans" cxnId="{823F8092-DF17-4EBE-ADAD-4B9FAD693BD3}">
      <dgm:prSet/>
      <dgm:spPr/>
      <dgm:t>
        <a:bodyPr/>
        <a:lstStyle/>
        <a:p>
          <a:endParaRPr lang="en-US"/>
        </a:p>
      </dgm:t>
    </dgm:pt>
    <dgm:pt modelId="{FB634836-C5C7-4DC8-843C-198DCD59A377}" type="sibTrans" cxnId="{823F8092-DF17-4EBE-ADAD-4B9FAD693BD3}">
      <dgm:prSet/>
      <dgm:spPr/>
      <dgm:t>
        <a:bodyPr/>
        <a:lstStyle/>
        <a:p>
          <a:endParaRPr lang="en-US"/>
        </a:p>
      </dgm:t>
    </dgm:pt>
    <dgm:pt modelId="{0547869E-018B-4171-8A7A-9D956D84E745}">
      <dgm:prSet phldrT="[Tex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Almost Engaged</a:t>
          </a:r>
        </a:p>
      </dgm:t>
    </dgm:pt>
    <dgm:pt modelId="{A6522122-F2E8-448E-9872-F65341F9689B}" type="parTrans" cxnId="{D9761B9B-89AD-4D0B-B282-E6C0C8AC6C3F}">
      <dgm:prSet/>
      <dgm:spPr/>
      <dgm:t>
        <a:bodyPr/>
        <a:lstStyle/>
        <a:p>
          <a:endParaRPr lang="en-US"/>
        </a:p>
      </dgm:t>
    </dgm:pt>
    <dgm:pt modelId="{0BF60825-F9A6-43C3-9649-F4ED356A2938}" type="sibTrans" cxnId="{D9761B9B-89AD-4D0B-B282-E6C0C8AC6C3F}">
      <dgm:prSet/>
      <dgm:spPr/>
      <dgm:t>
        <a:bodyPr/>
        <a:lstStyle/>
        <a:p>
          <a:endParaRPr lang="en-US"/>
        </a:p>
      </dgm:t>
    </dgm:pt>
    <dgm:pt modelId="{70BBC5D1-5BA6-4C25-B60F-7900D10C6FC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know I’m part of something bigger.</a:t>
          </a:r>
        </a:p>
      </dgm:t>
    </dgm:pt>
    <dgm:pt modelId="{DA1035CC-4A13-4745-8711-AA2BFF23545B}" type="parTrans" cxnId="{BE56ED64-A873-4D25-AD32-4B0052548F6C}">
      <dgm:prSet/>
      <dgm:spPr/>
      <dgm:t>
        <a:bodyPr/>
        <a:lstStyle/>
        <a:p>
          <a:endParaRPr lang="en-US"/>
        </a:p>
      </dgm:t>
    </dgm:pt>
    <dgm:pt modelId="{B87FBEE4-809D-48E9-AFEA-9DC76C9A2277}" type="sibTrans" cxnId="{BE56ED64-A873-4D25-AD32-4B0052548F6C}">
      <dgm:prSet/>
      <dgm:spPr/>
      <dgm:t>
        <a:bodyPr/>
        <a:lstStyle/>
        <a:p>
          <a:endParaRPr lang="en-US"/>
        </a:p>
      </dgm:t>
    </dgm:pt>
    <dgm:pt modelId="{D9681A90-825B-4DD1-8F75-5B1DBBE33F4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almost engaged but there are times when I’m not.</a:t>
          </a:r>
        </a:p>
      </dgm:t>
    </dgm:pt>
    <dgm:pt modelId="{42BFFD15-C389-44FC-A8A6-1CA6893B0976}" type="parTrans" cxnId="{6EEFEAFB-6B94-488F-B9A1-89AEC7AAF3E2}">
      <dgm:prSet/>
      <dgm:spPr/>
      <dgm:t>
        <a:bodyPr/>
        <a:lstStyle/>
        <a:p>
          <a:endParaRPr lang="en-US"/>
        </a:p>
      </dgm:t>
    </dgm:pt>
    <dgm:pt modelId="{3D92F6D2-2544-4077-8827-23E55C444738}" type="sibTrans" cxnId="{6EEFEAFB-6B94-488F-B9A1-89AEC7AAF3E2}">
      <dgm:prSet/>
      <dgm:spPr/>
      <dgm:t>
        <a:bodyPr/>
        <a:lstStyle/>
        <a:p>
          <a:endParaRPr lang="en-US"/>
        </a:p>
      </dgm:t>
    </dgm:pt>
    <dgm:pt modelId="{482C160A-2FFC-45F2-9274-87FCC314E2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love working here.</a:t>
          </a:r>
        </a:p>
      </dgm:t>
    </dgm:pt>
    <dgm:pt modelId="{A0423167-C27A-4506-9110-0DB25DAF7403}" type="parTrans" cxnId="{DF1BF002-2D8B-4BFF-8307-6AE37E4E0E23}">
      <dgm:prSet/>
      <dgm:spPr/>
      <dgm:t>
        <a:bodyPr/>
        <a:lstStyle/>
        <a:p>
          <a:endParaRPr lang="en-US"/>
        </a:p>
      </dgm:t>
    </dgm:pt>
    <dgm:pt modelId="{D729705D-E308-4A81-A713-0E4C356ABBDF}" type="sibTrans" cxnId="{DF1BF002-2D8B-4BFF-8307-6AE37E4E0E23}">
      <dgm:prSet/>
      <dgm:spPr/>
      <dgm:t>
        <a:bodyPr/>
        <a:lstStyle/>
        <a:p>
          <a:endParaRPr lang="en-US"/>
        </a:p>
      </dgm:t>
    </dgm:pt>
    <dgm:pt modelId="{D0D35DD3-B59F-40DA-A064-EBC885FA780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high flyer.</a:t>
          </a:r>
        </a:p>
      </dgm:t>
    </dgm:pt>
    <dgm:pt modelId="{E3037A66-D064-42E7-BB24-74C5FA95D288}" type="parTrans" cxnId="{E9691DFE-30E5-4071-A54C-E9EE31143A14}">
      <dgm:prSet/>
      <dgm:spPr/>
      <dgm:t>
        <a:bodyPr/>
        <a:lstStyle/>
        <a:p>
          <a:endParaRPr lang="en-US"/>
        </a:p>
      </dgm:t>
    </dgm:pt>
    <dgm:pt modelId="{0730B5F5-9B75-428A-ADA8-47B87C0F92FB}" type="sibTrans" cxnId="{E9691DFE-30E5-4071-A54C-E9EE31143A14}">
      <dgm:prSet/>
      <dgm:spPr/>
      <dgm:t>
        <a:bodyPr/>
        <a:lstStyle/>
        <a:p>
          <a:endParaRPr lang="en-US"/>
        </a:p>
      </dgm:t>
    </dgm:pt>
    <dgm:pt modelId="{D9D2FDED-FF13-4254-AB6B-F60E9A901A9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really busy and very likely highly stressed.</a:t>
          </a:r>
        </a:p>
      </dgm:t>
    </dgm:pt>
    <dgm:pt modelId="{E8E82A5F-2349-4E01-B3ED-9BE04D3477F2}" type="parTrans" cxnId="{6989FE6F-8C5B-4E38-9A9A-5FD0AF1D4BFC}">
      <dgm:prSet/>
      <dgm:spPr/>
      <dgm:t>
        <a:bodyPr/>
        <a:lstStyle/>
        <a:p>
          <a:endParaRPr lang="en-US"/>
        </a:p>
      </dgm:t>
    </dgm:pt>
    <dgm:pt modelId="{D2C7B0BE-5DEE-49C4-9D94-ABE40C058488}" type="sibTrans" cxnId="{6989FE6F-8C5B-4E38-9A9A-5FD0AF1D4BFC}">
      <dgm:prSet/>
      <dgm:spPr/>
      <dgm:t>
        <a:bodyPr/>
        <a:lstStyle/>
        <a:p>
          <a:endParaRPr lang="en-US"/>
        </a:p>
      </dgm:t>
    </dgm:pt>
    <dgm:pt modelId="{070BE2C3-46C3-4599-A77C-0D7C73B3A96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an achiever.</a:t>
          </a:r>
        </a:p>
      </dgm:t>
    </dgm:pt>
    <dgm:pt modelId="{A5B0A7D9-FA20-4E50-9E1D-22900226E1FC}" type="parTrans" cxnId="{37797FBA-EE9C-4710-B1C3-0FB4CDA78073}">
      <dgm:prSet/>
      <dgm:spPr/>
      <dgm:t>
        <a:bodyPr/>
        <a:lstStyle/>
        <a:p>
          <a:endParaRPr lang="en-US"/>
        </a:p>
      </dgm:t>
    </dgm:pt>
    <dgm:pt modelId="{89DDE011-8BC3-4429-8E76-263B2E798572}" type="sibTrans" cxnId="{37797FBA-EE9C-4710-B1C3-0FB4CDA78073}">
      <dgm:prSet/>
      <dgm:spPr/>
      <dgm:t>
        <a:bodyPr/>
        <a:lstStyle/>
        <a:p>
          <a:endParaRPr lang="en-US"/>
        </a:p>
      </dgm:t>
    </dgm:pt>
    <dgm:pt modelId="{A81037EF-AACD-4930-B810-F825BA1476D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I’ll leave if something much better comes along.</a:t>
          </a:r>
        </a:p>
      </dgm:t>
    </dgm:pt>
    <dgm:pt modelId="{7F9BF510-2EB2-46AD-BE55-FBB839036314}" type="parTrans" cxnId="{D163C781-E347-44EA-A3CA-E6150EDFCC38}">
      <dgm:prSet/>
      <dgm:spPr/>
      <dgm:t>
        <a:bodyPr/>
        <a:lstStyle/>
        <a:p>
          <a:endParaRPr lang="en-US"/>
        </a:p>
      </dgm:t>
    </dgm:pt>
    <dgm:pt modelId="{750F40A3-5D5E-489F-B485-C7B54E65BBFA}" type="sibTrans" cxnId="{D163C781-E347-44EA-A3CA-E6150EDFCC38}">
      <dgm:prSet/>
      <dgm:spPr/>
      <dgm:t>
        <a:bodyPr/>
        <a:lstStyle/>
        <a:p>
          <a:endParaRPr lang="en-US"/>
        </a:p>
      </dgm:t>
    </dgm:pt>
    <dgm:pt modelId="{A3FDC9CA-D7C8-41B9-A6BC-7240F446C2D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Disengaged</a:t>
          </a:r>
        </a:p>
      </dgm:t>
    </dgm:pt>
    <dgm:pt modelId="{6DFC4985-CC6D-4B4A-8E45-FDCB6867E73E}" type="parTrans" cxnId="{F1C2BD26-8456-498F-818B-91FD068C46F0}">
      <dgm:prSet/>
      <dgm:spPr/>
      <dgm:t>
        <a:bodyPr/>
        <a:lstStyle/>
        <a:p>
          <a:endParaRPr lang="en-US"/>
        </a:p>
      </dgm:t>
    </dgm:pt>
    <dgm:pt modelId="{B6013F40-1C12-4B7D-8B78-D7D27155ACF8}" type="sibTrans" cxnId="{F1C2BD26-8456-498F-818B-91FD068C46F0}">
      <dgm:prSet/>
      <dgm:spPr/>
      <dgm:t>
        <a:bodyPr/>
        <a:lstStyle/>
        <a:p>
          <a:endParaRPr lang="en-US"/>
        </a:p>
      </dgm:t>
    </dgm:pt>
    <dgm:pt modelId="{27AEB3AA-B474-492D-82D0-51C8F5019C9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proud to work here but I wouldn’t shout it from the rooftops.</a:t>
          </a:r>
        </a:p>
      </dgm:t>
    </dgm:pt>
    <dgm:pt modelId="{39451F61-7A1E-4E82-A92B-34B42F8DF546}" type="parTrans" cxnId="{5EA3E836-B527-44B5-875A-CA775BE4B9F2}">
      <dgm:prSet/>
      <dgm:spPr/>
      <dgm:t>
        <a:bodyPr/>
        <a:lstStyle/>
        <a:p>
          <a:endParaRPr lang="en-US"/>
        </a:p>
      </dgm:t>
    </dgm:pt>
    <dgm:pt modelId="{841A5AD7-7B92-4E4E-A465-389BC9250BA2}" type="sibTrans" cxnId="{5EA3E836-B527-44B5-875A-CA775BE4B9F2}">
      <dgm:prSet/>
      <dgm:spPr/>
      <dgm:t>
        <a:bodyPr/>
        <a:lstStyle/>
        <a:p>
          <a:endParaRPr lang="en-US"/>
        </a:p>
      </dgm:t>
    </dgm:pt>
    <dgm:pt modelId="{A1869244-2B9D-42F4-921C-A2028413AA0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might leave if I’m tempted.</a:t>
          </a:r>
        </a:p>
      </dgm:t>
    </dgm:pt>
    <dgm:pt modelId="{5E457E3B-D6E0-492E-B5F7-4C384B7F1FF1}" type="parTrans" cxnId="{AF4A1A5E-9C32-4996-929A-3A8132B4FC64}">
      <dgm:prSet/>
      <dgm:spPr/>
      <dgm:t>
        <a:bodyPr/>
        <a:lstStyle/>
        <a:p>
          <a:endParaRPr lang="en-US"/>
        </a:p>
      </dgm:t>
    </dgm:pt>
    <dgm:pt modelId="{06099EBD-AA96-41A0-AEBD-7B70F3C7554C}" type="sibTrans" cxnId="{AF4A1A5E-9C32-4996-929A-3A8132B4FC64}">
      <dgm:prSet/>
      <dgm:spPr/>
      <dgm:t>
        <a:bodyPr/>
        <a:lstStyle/>
        <a:p>
          <a:endParaRPr lang="en-US"/>
        </a:p>
      </dgm:t>
    </dgm:pt>
    <dgm:pt modelId="{6323B360-E555-49BE-B16A-7A93ABBCEB6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interested in overtime.</a:t>
          </a:r>
        </a:p>
      </dgm:t>
    </dgm:pt>
    <dgm:pt modelId="{AFE8CD16-64BF-4876-B5C7-F8EBAF44128F}" type="parTrans" cxnId="{DD2EB838-EB56-443A-A7D2-B9B9233C76B3}">
      <dgm:prSet/>
      <dgm:spPr/>
      <dgm:t>
        <a:bodyPr/>
        <a:lstStyle/>
        <a:p>
          <a:endParaRPr lang="en-US"/>
        </a:p>
      </dgm:t>
    </dgm:pt>
    <dgm:pt modelId="{38333B55-3760-41FF-B5AC-51CBA2FABBBF}" type="sibTrans" cxnId="{DD2EB838-EB56-443A-A7D2-B9B9233C76B3}">
      <dgm:prSet/>
      <dgm:spPr/>
      <dgm:t>
        <a:bodyPr/>
        <a:lstStyle/>
        <a:p>
          <a:endParaRPr lang="en-US"/>
        </a:p>
      </dgm:t>
    </dgm:pt>
    <dgm:pt modelId="{FB35EBCE-81EB-4DB4-BEC1-DECA074C0CF5}">
      <dgm:prSet phldrT="[Text]"/>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Not Engaged</a:t>
          </a:r>
        </a:p>
      </dgm:t>
    </dgm:pt>
    <dgm:pt modelId="{C06B4AEA-377E-4265-8510-514D3DCE7CCD}" type="parTrans" cxnId="{257E9B1C-0F4E-49B5-A817-611782996405}">
      <dgm:prSet/>
      <dgm:spPr/>
      <dgm:t>
        <a:bodyPr/>
        <a:lstStyle/>
        <a:p>
          <a:endParaRPr lang="en-US"/>
        </a:p>
      </dgm:t>
    </dgm:pt>
    <dgm:pt modelId="{9C07D18E-363E-45D3-A8E7-AA419B217BE5}" type="sibTrans" cxnId="{257E9B1C-0F4E-49B5-A817-611782996405}">
      <dgm:prSet/>
      <dgm:spPr/>
      <dgm:t>
        <a:bodyPr/>
        <a:lstStyle/>
        <a:p>
          <a:endParaRPr lang="en-US"/>
        </a:p>
      </dgm:t>
    </dgm:pt>
    <dgm:pt modelId="{91CB4DCB-AB80-4817-BDCE-81C553638BF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There are no career development prospects here.</a:t>
          </a:r>
        </a:p>
      </dgm:t>
    </dgm:pt>
    <dgm:pt modelId="{E4CEED0F-5DD2-4406-BE9A-6CB169746215}" type="parTrans" cxnId="{D65F03AF-F148-4349-A922-7BE75AD7AE8B}">
      <dgm:prSet/>
      <dgm:spPr/>
      <dgm:t>
        <a:bodyPr/>
        <a:lstStyle/>
        <a:p>
          <a:endParaRPr lang="en-US"/>
        </a:p>
      </dgm:t>
    </dgm:pt>
    <dgm:pt modelId="{11BF9635-B3C6-4CC1-A485-BB920F145760}" type="sibTrans" cxnId="{D65F03AF-F148-4349-A922-7BE75AD7AE8B}">
      <dgm:prSet/>
      <dgm:spPr/>
      <dgm:t>
        <a:bodyPr/>
        <a:lstStyle/>
        <a:p>
          <a:endParaRPr lang="en-US"/>
        </a:p>
      </dgm:t>
    </dgm:pt>
    <dgm:pt modelId="{C64397A0-BBBE-456B-85A3-571A5434B12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more sick days than I should.</a:t>
          </a:r>
        </a:p>
      </dgm:t>
    </dgm:pt>
    <dgm:pt modelId="{51075AF4-059F-4579-AE0A-41592E28CDC8}" type="parTrans" cxnId="{2448B0A7-3EDC-4863-B72B-D8E99BAB46D0}">
      <dgm:prSet/>
      <dgm:spPr/>
      <dgm:t>
        <a:bodyPr/>
        <a:lstStyle/>
        <a:p>
          <a:endParaRPr lang="en-US"/>
        </a:p>
      </dgm:t>
    </dgm:pt>
    <dgm:pt modelId="{304CB215-9933-4627-8BD3-C4A19522BC74}" type="sibTrans" cxnId="{2448B0A7-3EDC-4863-B72B-D8E99BAB46D0}">
      <dgm:prSet/>
      <dgm:spPr/>
      <dgm:t>
        <a:bodyPr/>
        <a:lstStyle/>
        <a:p>
          <a:endParaRPr lang="en-US"/>
        </a:p>
      </dgm:t>
    </dgm:pt>
    <dgm:pt modelId="{7EFA0BA6-13E7-4D03-BFB7-E1FBCAB4D70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poor working conditions.</a:t>
          </a:r>
        </a:p>
      </dgm:t>
    </dgm:pt>
    <dgm:pt modelId="{A466C27A-E42A-4672-A1B8-6889F5CE850F}" type="parTrans" cxnId="{F1852EBE-6D2D-4C18-ABB7-D83C00F4C2C9}">
      <dgm:prSet/>
      <dgm:spPr/>
      <dgm:t>
        <a:bodyPr/>
        <a:lstStyle/>
        <a:p>
          <a:endParaRPr lang="en-US"/>
        </a:p>
      </dgm:t>
    </dgm:pt>
    <dgm:pt modelId="{D4708B2B-BD60-4850-82C6-052905316DBE}" type="sibTrans" cxnId="{F1852EBE-6D2D-4C18-ABB7-D83C00F4C2C9}">
      <dgm:prSet/>
      <dgm:spPr/>
      <dgm:t>
        <a:bodyPr/>
        <a:lstStyle/>
        <a:p>
          <a:endParaRPr lang="en-US"/>
        </a:p>
      </dgm:t>
    </dgm:pt>
    <dgm:pt modelId="{934901D9-6AE3-4528-9A7D-B98B548FB77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manager or my team.</a:t>
          </a:r>
        </a:p>
      </dgm:t>
    </dgm:pt>
    <dgm:pt modelId="{25E40BB3-8A5D-4437-880A-3CA31793988C}" type="parTrans" cxnId="{67346F6D-2005-4454-9FC2-BC308BCA4276}">
      <dgm:prSet/>
      <dgm:spPr/>
      <dgm:t>
        <a:bodyPr/>
        <a:lstStyle/>
        <a:p>
          <a:endParaRPr lang="en-US"/>
        </a:p>
      </dgm:t>
    </dgm:pt>
    <dgm:pt modelId="{859A85F0-6F5F-4679-810D-32D7C1149EC2}" type="sibTrans" cxnId="{67346F6D-2005-4454-9FC2-BC308BCA4276}">
      <dgm:prSet/>
      <dgm:spPr/>
      <dgm:t>
        <a:bodyPr/>
        <a:lstStyle/>
        <a:p>
          <a:endParaRPr lang="en-US"/>
        </a:p>
      </dgm:t>
    </dgm:pt>
    <dgm:pt modelId="{18D7304F-1AC4-442B-A457-C60C00A2951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job much, but I get on with it.</a:t>
          </a:r>
        </a:p>
      </dgm:t>
    </dgm:pt>
    <dgm:pt modelId="{B2B46A46-DF75-4CF9-8AA5-F01E9EFFE462}" type="parTrans" cxnId="{36AA3BF1-CE3B-4860-8C8B-BF46A216D41B}">
      <dgm:prSet/>
      <dgm:spPr/>
      <dgm:t>
        <a:bodyPr/>
        <a:lstStyle/>
        <a:p>
          <a:endParaRPr lang="en-US"/>
        </a:p>
      </dgm:t>
    </dgm:pt>
    <dgm:pt modelId="{241972CF-AFC4-4BDB-A4A4-60B1905A4DBA}" type="sibTrans" cxnId="{36AA3BF1-CE3B-4860-8C8B-BF46A216D41B}">
      <dgm:prSet/>
      <dgm:spPr/>
      <dgm:t>
        <a:bodyPr/>
        <a:lstStyle/>
        <a:p>
          <a:endParaRPr lang="en-US"/>
        </a:p>
      </dgm:t>
    </dgm:pt>
    <dgm:pt modelId="{AF2DCB26-87E6-4FC0-92E2-99833259210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read job ads.</a:t>
          </a:r>
        </a:p>
      </dgm:t>
    </dgm:pt>
    <dgm:pt modelId="{B0B705B5-6158-4725-9640-BFBF1CB6B0F7}" type="parTrans" cxnId="{E45DCDE7-A377-450B-A341-419D5AE070C2}">
      <dgm:prSet/>
      <dgm:spPr/>
      <dgm:t>
        <a:bodyPr/>
        <a:lstStyle/>
        <a:p>
          <a:endParaRPr lang="en-US"/>
        </a:p>
      </dgm:t>
    </dgm:pt>
    <dgm:pt modelId="{D01819B3-F8D7-41EB-B967-F3CC6347AB00}" type="sibTrans" cxnId="{E45DCDE7-A377-450B-A341-419D5AE070C2}">
      <dgm:prSet/>
      <dgm:spPr/>
      <dgm:t>
        <a:bodyPr/>
        <a:lstStyle/>
        <a:p>
          <a:endParaRPr lang="en-US"/>
        </a:p>
      </dgm:t>
    </dgm:pt>
    <dgm:pt modelId="{89BF4880-65B6-459E-B00C-8C1709625A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here for the money.</a:t>
          </a:r>
        </a:p>
      </dgm:t>
    </dgm:pt>
    <dgm:pt modelId="{A53F99FF-2F2D-44FC-AD46-3A54766EFF32}" type="parTrans" cxnId="{7AF2F1F2-5D60-4457-9279-B3D15EB50F30}">
      <dgm:prSet/>
      <dgm:spPr/>
      <dgm:t>
        <a:bodyPr/>
        <a:lstStyle/>
        <a:p>
          <a:endParaRPr lang="en-US"/>
        </a:p>
      </dgm:t>
    </dgm:pt>
    <dgm:pt modelId="{8176F904-D313-41BC-951A-9E1AEF086937}" type="sibTrans" cxnId="{7AF2F1F2-5D60-4457-9279-B3D15EB50F30}">
      <dgm:prSet/>
      <dgm:spPr/>
      <dgm:t>
        <a:bodyPr/>
        <a:lstStyle/>
        <a:p>
          <a:endParaRPr lang="en-US"/>
        </a:p>
      </dgm:t>
    </dgm:pt>
    <dgm:pt modelId="{56EF74F9-C6CD-42E7-A5F4-A6AC4F70E34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leaving when I can.</a:t>
          </a:r>
        </a:p>
      </dgm:t>
    </dgm:pt>
    <dgm:pt modelId="{965BCFC9-332A-45F0-9C80-0447550D2D72}" type="parTrans" cxnId="{491DEF8C-F29C-4267-A451-5D63E31BED4A}">
      <dgm:prSet/>
      <dgm:spPr/>
      <dgm:t>
        <a:bodyPr/>
        <a:lstStyle/>
        <a:p>
          <a:endParaRPr lang="en-US"/>
        </a:p>
      </dgm:t>
    </dgm:pt>
    <dgm:pt modelId="{60A8E846-B30D-45D1-887C-213F04C2EE7C}" type="sibTrans" cxnId="{491DEF8C-F29C-4267-A451-5D63E31BED4A}">
      <dgm:prSet/>
      <dgm:spPr/>
      <dgm:t>
        <a:bodyPr/>
        <a:lstStyle/>
        <a:p>
          <a:endParaRPr lang="en-US"/>
        </a:p>
      </dgm:t>
    </dgm:pt>
    <dgm:pt modelId="{2F8E80CC-9077-4747-9F5D-8D3D8F3BBF8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not satisfied with my job.</a:t>
          </a:r>
        </a:p>
      </dgm:t>
    </dgm:pt>
    <dgm:pt modelId="{249E429E-A95C-47DA-8764-721B595FBBB3}" type="parTrans" cxnId="{FE83049F-6577-476F-99AC-8B9A6F524BE8}">
      <dgm:prSet/>
      <dgm:spPr/>
      <dgm:t>
        <a:bodyPr/>
        <a:lstStyle/>
        <a:p>
          <a:endParaRPr lang="en-US"/>
        </a:p>
      </dgm:t>
    </dgm:pt>
    <dgm:pt modelId="{202AF1EE-0503-4E50-A21D-B2304B68587A}" type="sibTrans" cxnId="{FE83049F-6577-476F-99AC-8B9A6F524BE8}">
      <dgm:prSet/>
      <dgm:spPr/>
      <dgm:t>
        <a:bodyPr/>
        <a:lstStyle/>
        <a:p>
          <a:endParaRPr lang="en-US"/>
        </a:p>
      </dgm:t>
    </dgm:pt>
    <dgm:pt modelId="{8EC512E9-418F-4691-8F87-468652FF528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My work doesn’t excite me.</a:t>
          </a:r>
        </a:p>
      </dgm:t>
    </dgm:pt>
    <dgm:pt modelId="{4685D528-BA23-4D58-B8E2-C19AA34F0D87}" type="parTrans" cxnId="{81094748-75A5-4806-8CE9-A2DC925B28B7}">
      <dgm:prSet/>
      <dgm:spPr/>
      <dgm:t>
        <a:bodyPr/>
        <a:lstStyle/>
        <a:p>
          <a:endParaRPr lang="en-US"/>
        </a:p>
      </dgm:t>
    </dgm:pt>
    <dgm:pt modelId="{1E7A1987-372D-4392-BF5B-1D9A2C744BA9}" type="sibTrans" cxnId="{81094748-75A5-4806-8CE9-A2DC925B28B7}">
      <dgm:prSet/>
      <dgm:spPr/>
      <dgm:t>
        <a:bodyPr/>
        <a:lstStyle/>
        <a:p>
          <a:endParaRPr lang="en-US"/>
        </a:p>
      </dgm:t>
    </dgm:pt>
    <dgm:pt modelId="{C5C16DB9-11D6-41B3-8971-B9328AB5A2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clock watcher.</a:t>
          </a:r>
        </a:p>
      </dgm:t>
    </dgm:pt>
    <dgm:pt modelId="{41748E47-C628-4E37-80E3-89A8162B6693}" type="parTrans" cxnId="{D4D46DEA-E212-42C3-805B-53223D7BE15D}">
      <dgm:prSet/>
      <dgm:spPr/>
      <dgm:t>
        <a:bodyPr/>
        <a:lstStyle/>
        <a:p>
          <a:endParaRPr lang="en-US"/>
        </a:p>
      </dgm:t>
    </dgm:pt>
    <dgm:pt modelId="{FE013DB8-4559-4DF7-A3E3-574EE1398F87}" type="sibTrans" cxnId="{D4D46DEA-E212-42C3-805B-53223D7BE15D}">
      <dgm:prSet/>
      <dgm:spPr/>
      <dgm:t>
        <a:bodyPr/>
        <a:lstStyle/>
        <a:p>
          <a:endParaRPr lang="en-US"/>
        </a:p>
      </dgm:t>
    </dgm:pt>
    <dgm:pt modelId="{731630C2-C478-44F8-AE25-6A6E24F36191}" type="pres">
      <dgm:prSet presAssocID="{48277BE4-10C4-4525-98A9-1881D89D89A3}" presName="Name0" presStyleCnt="0">
        <dgm:presLayoutVars>
          <dgm:dir/>
          <dgm:animLvl val="lvl"/>
          <dgm:resizeHandles val="exact"/>
        </dgm:presLayoutVars>
      </dgm:prSet>
      <dgm:spPr/>
    </dgm:pt>
    <dgm:pt modelId="{DAC750E3-DC3E-4B84-8002-0A18758DAB33}" type="pres">
      <dgm:prSet presAssocID="{6BE8580E-C69F-4E1B-84F3-4B6394B97900}" presName="linNode" presStyleCnt="0"/>
      <dgm:spPr/>
    </dgm:pt>
    <dgm:pt modelId="{B561E941-8764-4E88-BE43-02B248F1D3EB}" type="pres">
      <dgm:prSet presAssocID="{6BE8580E-C69F-4E1B-84F3-4B6394B97900}" presName="parentText" presStyleLbl="node1" presStyleIdx="0" presStyleCnt="5">
        <dgm:presLayoutVars>
          <dgm:chMax val="1"/>
          <dgm:bulletEnabled val="1"/>
        </dgm:presLayoutVars>
      </dgm:prSet>
      <dgm:spPr/>
    </dgm:pt>
    <dgm:pt modelId="{63C17905-FE83-4D1B-83D0-80247D31B4AE}" type="pres">
      <dgm:prSet presAssocID="{6BE8580E-C69F-4E1B-84F3-4B6394B97900}" presName="descendantText" presStyleLbl="alignAccFollowNode1" presStyleIdx="0" presStyleCnt="5">
        <dgm:presLayoutVars>
          <dgm:bulletEnabled val="1"/>
        </dgm:presLayoutVars>
      </dgm:prSet>
      <dgm:spPr/>
    </dgm:pt>
    <dgm:pt modelId="{83C49594-CD76-4824-A5E9-8F3236F79154}" type="pres">
      <dgm:prSet presAssocID="{98FC955E-F5BD-46EC-B022-75FCC1A89A9A}" presName="sp" presStyleCnt="0"/>
      <dgm:spPr/>
    </dgm:pt>
    <dgm:pt modelId="{5BB3C967-69C7-4AE9-BCD7-EEE0048458F0}" type="pres">
      <dgm:prSet presAssocID="{9569C3F7-CA0F-4715-9B4F-1F4463477DD1}" presName="linNode" presStyleCnt="0"/>
      <dgm:spPr/>
    </dgm:pt>
    <dgm:pt modelId="{3A9D899A-1567-40D9-93BE-F287DEB0DF63}" type="pres">
      <dgm:prSet presAssocID="{9569C3F7-CA0F-4715-9B4F-1F4463477DD1}" presName="parentText" presStyleLbl="node1" presStyleIdx="1" presStyleCnt="5">
        <dgm:presLayoutVars>
          <dgm:chMax val="1"/>
          <dgm:bulletEnabled val="1"/>
        </dgm:presLayoutVars>
      </dgm:prSet>
      <dgm:spPr/>
    </dgm:pt>
    <dgm:pt modelId="{88292D9B-B33A-4C97-8404-D767D330BE19}" type="pres">
      <dgm:prSet presAssocID="{9569C3F7-CA0F-4715-9B4F-1F4463477DD1}" presName="descendantText" presStyleLbl="alignAccFollowNode1" presStyleIdx="1" presStyleCnt="5">
        <dgm:presLayoutVars>
          <dgm:bulletEnabled val="1"/>
        </dgm:presLayoutVars>
      </dgm:prSet>
      <dgm:spPr/>
    </dgm:pt>
    <dgm:pt modelId="{59583E60-4FD2-4735-B94A-630DEA07CFFD}" type="pres">
      <dgm:prSet presAssocID="{2434F8E8-CE90-4E3E-96B0-AD93C624465C}" presName="sp" presStyleCnt="0"/>
      <dgm:spPr/>
    </dgm:pt>
    <dgm:pt modelId="{E51FC3D4-7071-4E33-A4C9-EE314C57B279}" type="pres">
      <dgm:prSet presAssocID="{0547869E-018B-4171-8A7A-9D956D84E745}" presName="linNode" presStyleCnt="0"/>
      <dgm:spPr/>
    </dgm:pt>
    <dgm:pt modelId="{ABCCFFCE-B9DD-4AA1-9B6C-D8C46623274C}" type="pres">
      <dgm:prSet presAssocID="{0547869E-018B-4171-8A7A-9D956D84E745}" presName="parentText" presStyleLbl="node1" presStyleIdx="2" presStyleCnt="5">
        <dgm:presLayoutVars>
          <dgm:chMax val="1"/>
          <dgm:bulletEnabled val="1"/>
        </dgm:presLayoutVars>
      </dgm:prSet>
      <dgm:spPr/>
    </dgm:pt>
    <dgm:pt modelId="{B92F7691-C8F3-4DB0-A886-9E9A3BFF0369}" type="pres">
      <dgm:prSet presAssocID="{0547869E-018B-4171-8A7A-9D956D84E745}" presName="descendantText" presStyleLbl="alignAccFollowNode1" presStyleIdx="2" presStyleCnt="5">
        <dgm:presLayoutVars>
          <dgm:bulletEnabled val="1"/>
        </dgm:presLayoutVars>
      </dgm:prSet>
      <dgm:spPr/>
    </dgm:pt>
    <dgm:pt modelId="{04B0AEE6-9D16-4A09-9E67-4B5F1CB7BCD4}" type="pres">
      <dgm:prSet presAssocID="{0BF60825-F9A6-43C3-9649-F4ED356A2938}" presName="sp" presStyleCnt="0"/>
      <dgm:spPr/>
    </dgm:pt>
    <dgm:pt modelId="{759D6DA7-8F1D-4893-BD2E-05B4023FAF2E}" type="pres">
      <dgm:prSet presAssocID="{FB35EBCE-81EB-4DB4-BEC1-DECA074C0CF5}" presName="linNode" presStyleCnt="0"/>
      <dgm:spPr/>
    </dgm:pt>
    <dgm:pt modelId="{C1E9A69B-9E5C-4686-9BFF-E08A22BC9F29}" type="pres">
      <dgm:prSet presAssocID="{FB35EBCE-81EB-4DB4-BEC1-DECA074C0CF5}" presName="parentText" presStyleLbl="node1" presStyleIdx="3" presStyleCnt="5">
        <dgm:presLayoutVars>
          <dgm:chMax val="1"/>
          <dgm:bulletEnabled val="1"/>
        </dgm:presLayoutVars>
      </dgm:prSet>
      <dgm:spPr/>
    </dgm:pt>
    <dgm:pt modelId="{53F7ACEA-1446-467F-AC0B-7F926DC66273}" type="pres">
      <dgm:prSet presAssocID="{FB35EBCE-81EB-4DB4-BEC1-DECA074C0CF5}" presName="descendantText" presStyleLbl="alignAccFollowNode1" presStyleIdx="3" presStyleCnt="5">
        <dgm:presLayoutVars>
          <dgm:bulletEnabled val="1"/>
        </dgm:presLayoutVars>
      </dgm:prSet>
      <dgm:spPr/>
    </dgm:pt>
    <dgm:pt modelId="{CBF70B3D-B785-44CE-AF9A-385B91285F51}" type="pres">
      <dgm:prSet presAssocID="{9C07D18E-363E-45D3-A8E7-AA419B217BE5}" presName="sp" presStyleCnt="0"/>
      <dgm:spPr/>
    </dgm:pt>
    <dgm:pt modelId="{C2B5788E-2BB8-44C3-B168-743272DA836A}" type="pres">
      <dgm:prSet presAssocID="{A3FDC9CA-D7C8-41B9-A6BC-7240F446C2D7}" presName="linNode" presStyleCnt="0"/>
      <dgm:spPr/>
    </dgm:pt>
    <dgm:pt modelId="{91C3C133-D8D7-4BDF-8D9C-8B46DA338968}" type="pres">
      <dgm:prSet presAssocID="{A3FDC9CA-D7C8-41B9-A6BC-7240F446C2D7}" presName="parentText" presStyleLbl="node1" presStyleIdx="4" presStyleCnt="5">
        <dgm:presLayoutVars>
          <dgm:chMax val="1"/>
          <dgm:bulletEnabled val="1"/>
        </dgm:presLayoutVars>
      </dgm:prSet>
      <dgm:spPr/>
    </dgm:pt>
    <dgm:pt modelId="{DC7D9B0E-CB66-4FA6-ADBA-F3A71D09D13C}" type="pres">
      <dgm:prSet presAssocID="{A3FDC9CA-D7C8-41B9-A6BC-7240F446C2D7}" presName="descendantText" presStyleLbl="alignAccFollowNode1" presStyleIdx="4" presStyleCnt="5">
        <dgm:presLayoutVars>
          <dgm:bulletEnabled val="1"/>
        </dgm:presLayoutVars>
      </dgm:prSet>
      <dgm:spPr/>
    </dgm:pt>
  </dgm:ptLst>
  <dgm:cxnLst>
    <dgm:cxn modelId="{DF1BF002-2D8B-4BFF-8307-6AE37E4E0E23}" srcId="{6BE8580E-C69F-4E1B-84F3-4B6394B97900}" destId="{482C160A-2FFC-45F2-9274-87FCC314E2B1}" srcOrd="2" destOrd="0" parTransId="{A0423167-C27A-4506-9110-0DB25DAF7403}" sibTransId="{D729705D-E308-4A81-A713-0E4C356ABBDF}"/>
    <dgm:cxn modelId="{82901E03-804E-4283-B451-E5283B7178EA}" type="presOf" srcId="{9569C3F7-CA0F-4715-9B4F-1F4463477DD1}" destId="{3A9D899A-1567-40D9-93BE-F287DEB0DF63}" srcOrd="0" destOrd="0" presId="urn:microsoft.com/office/officeart/2005/8/layout/vList5"/>
    <dgm:cxn modelId="{05675403-ABD7-406A-9F7F-A8D0AEE13B0E}" type="presOf" srcId="{BA648F38-7A7A-4F43-947F-8E65AEE645A8}" destId="{63C17905-FE83-4D1B-83D0-80247D31B4AE}" srcOrd="0" destOrd="1" presId="urn:microsoft.com/office/officeart/2005/8/layout/vList5"/>
    <dgm:cxn modelId="{F857F319-7BA9-4F13-AE1C-5CF9F4437FE5}" type="presOf" srcId="{D9681A90-825B-4DD1-8F75-5B1DBBE33F49}" destId="{B92F7691-C8F3-4DB0-A886-9E9A3BFF0369}" srcOrd="0" destOrd="1" presId="urn:microsoft.com/office/officeart/2005/8/layout/vList5"/>
    <dgm:cxn modelId="{ADA81C1B-C0B1-4B71-AF27-7BC0A99F8D5E}" type="presOf" srcId="{070BE2C3-46C3-4599-A77C-0D7C73B3A96C}" destId="{88292D9B-B33A-4C97-8404-D767D330BE19}" srcOrd="0" destOrd="3" presId="urn:microsoft.com/office/officeart/2005/8/layout/vList5"/>
    <dgm:cxn modelId="{257E9B1C-0F4E-49B5-A817-611782996405}" srcId="{48277BE4-10C4-4525-98A9-1881D89D89A3}" destId="{FB35EBCE-81EB-4DB4-BEC1-DECA074C0CF5}" srcOrd="3" destOrd="0" parTransId="{C06B4AEA-377E-4265-8510-514D3DCE7CCD}" sibTransId="{9C07D18E-363E-45D3-A8E7-AA419B217BE5}"/>
    <dgm:cxn modelId="{A3A3621E-D337-4575-BA3F-692D8DB7F34E}" type="presOf" srcId="{48277BE4-10C4-4525-98A9-1881D89D89A3}" destId="{731630C2-C478-44F8-AE25-6A6E24F36191}" srcOrd="0" destOrd="0" presId="urn:microsoft.com/office/officeart/2005/8/layout/vList5"/>
    <dgm:cxn modelId="{6F50F022-31B0-4E9E-8F72-C92754B68A19}" type="presOf" srcId="{A1869244-2B9D-42F4-921C-A2028413AA0B}" destId="{B92F7691-C8F3-4DB0-A886-9E9A3BFF0369}" srcOrd="0" destOrd="3" presId="urn:microsoft.com/office/officeart/2005/8/layout/vList5"/>
    <dgm:cxn modelId="{88B76123-32AE-4B42-A8F3-D76D0C5DF2A6}" type="presOf" srcId="{8EC512E9-418F-4691-8F87-468652FF5285}" destId="{DC7D9B0E-CB66-4FA6-ADBA-F3A71D09D13C}" srcOrd="0" destOrd="3" presId="urn:microsoft.com/office/officeart/2005/8/layout/vList5"/>
    <dgm:cxn modelId="{F1C2BD26-8456-498F-818B-91FD068C46F0}" srcId="{48277BE4-10C4-4525-98A9-1881D89D89A3}" destId="{A3FDC9CA-D7C8-41B9-A6BC-7240F446C2D7}" srcOrd="4" destOrd="0" parTransId="{6DFC4985-CC6D-4B4A-8E45-FDCB6867E73E}" sibTransId="{B6013F40-1C12-4B7D-8B78-D7D27155ACF8}"/>
    <dgm:cxn modelId="{1B6C2E2C-D882-4DA9-8124-6484F592D85A}" type="presOf" srcId="{18D7304F-1AC4-442B-A457-C60C00A2951A}" destId="{53F7ACEA-1446-467F-AC0B-7F926DC66273}" srcOrd="0" destOrd="4" presId="urn:microsoft.com/office/officeart/2005/8/layout/vList5"/>
    <dgm:cxn modelId="{5EA3E836-B527-44B5-875A-CA775BE4B9F2}" srcId="{0547869E-018B-4171-8A7A-9D956D84E745}" destId="{27AEB3AA-B474-492D-82D0-51C8F5019C97}" srcOrd="2" destOrd="0" parTransId="{39451F61-7A1E-4E82-A92B-34B42F8DF546}" sibTransId="{841A5AD7-7B92-4E4E-A465-389BC9250BA2}"/>
    <dgm:cxn modelId="{DD2EB838-EB56-443A-A7D2-B9B9233C76B3}" srcId="{FB35EBCE-81EB-4DB4-BEC1-DECA074C0CF5}" destId="{6323B360-E555-49BE-B16A-7A93ABBCEB67}" srcOrd="0" destOrd="0" parTransId="{AFE8CD16-64BF-4876-B5C7-F8EBAF44128F}" sibTransId="{38333B55-3760-41FF-B5AC-51CBA2FABBBF}"/>
    <dgm:cxn modelId="{811E2940-2C30-4D77-99C1-AE962F553D94}" type="presOf" srcId="{65EA8562-FA36-4A8F-98C6-EFF6C76E398A}" destId="{88292D9B-B33A-4C97-8404-D767D330BE19}" srcOrd="0" destOrd="1" presId="urn:microsoft.com/office/officeart/2005/8/layout/vList5"/>
    <dgm:cxn modelId="{AF4A1A5E-9C32-4996-929A-3A8132B4FC64}" srcId="{0547869E-018B-4171-8A7A-9D956D84E745}" destId="{A1869244-2B9D-42F4-921C-A2028413AA0B}" srcOrd="3" destOrd="0" parTransId="{5E457E3B-D6E0-492E-B5F7-4C384B7F1FF1}" sibTransId="{06099EBD-AA96-41A0-AEBD-7B70F3C7554C}"/>
    <dgm:cxn modelId="{BE56ED64-A873-4D25-AD32-4B0052548F6C}" srcId="{0547869E-018B-4171-8A7A-9D956D84E745}" destId="{70BBC5D1-5BA6-4C25-B60F-7900D10C6FC4}" srcOrd="0" destOrd="0" parTransId="{DA1035CC-4A13-4745-8711-AA2BFF23545B}" sibTransId="{B87FBEE4-809D-48E9-AFEA-9DC76C9A2277}"/>
    <dgm:cxn modelId="{5C88F566-8C4D-4BBA-98E5-D64013CF75C1}" type="presOf" srcId="{7EFA0BA6-13E7-4D03-BFB7-E1FBCAB4D709}" destId="{53F7ACEA-1446-467F-AC0B-7F926DC66273}" srcOrd="0" destOrd="2" presId="urn:microsoft.com/office/officeart/2005/8/layout/vList5"/>
    <dgm:cxn modelId="{81094748-75A5-4806-8CE9-A2DC925B28B7}" srcId="{A3FDC9CA-D7C8-41B9-A6BC-7240F446C2D7}" destId="{8EC512E9-418F-4691-8F87-468652FF5285}" srcOrd="3" destOrd="0" parTransId="{4685D528-BA23-4D58-B8E2-C19AA34F0D87}" sibTransId="{1E7A1987-372D-4392-BF5B-1D9A2C744BA9}"/>
    <dgm:cxn modelId="{4D2B2D6D-F076-4286-AA05-53AC69A3FE70}" type="presOf" srcId="{0547869E-018B-4171-8A7A-9D956D84E745}" destId="{ABCCFFCE-B9DD-4AA1-9B6C-D8C46623274C}" srcOrd="0" destOrd="0" presId="urn:microsoft.com/office/officeart/2005/8/layout/vList5"/>
    <dgm:cxn modelId="{67346F6D-2005-4454-9FC2-BC308BCA4276}" srcId="{FB35EBCE-81EB-4DB4-BEC1-DECA074C0CF5}" destId="{934901D9-6AE3-4528-9A7D-B98B548FB778}" srcOrd="3" destOrd="0" parTransId="{25E40BB3-8A5D-4437-880A-3CA31793988C}" sibTransId="{859A85F0-6F5F-4679-810D-32D7C1149EC2}"/>
    <dgm:cxn modelId="{614E8B4D-A91E-4FDC-90B5-A37A5EF1683D}" type="presOf" srcId="{6BE8580E-C69F-4E1B-84F3-4B6394B97900}" destId="{B561E941-8764-4E88-BE43-02B248F1D3EB}" srcOrd="0" destOrd="0" presId="urn:microsoft.com/office/officeart/2005/8/layout/vList5"/>
    <dgm:cxn modelId="{A9EE966E-2A8D-4274-B35C-B2886DC47BE0}" srcId="{48277BE4-10C4-4525-98A9-1881D89D89A3}" destId="{9569C3F7-CA0F-4715-9B4F-1F4463477DD1}" srcOrd="1" destOrd="0" parTransId="{3FC34A86-16D9-4A11-97C6-8153A682CCA3}" sibTransId="{2434F8E8-CE90-4E3E-96B0-AD93C624465C}"/>
    <dgm:cxn modelId="{6989FE6F-8C5B-4E38-9A9A-5FD0AF1D4BFC}" srcId="{9569C3F7-CA0F-4715-9B4F-1F4463477DD1}" destId="{D9D2FDED-FF13-4254-AB6B-F60E9A901A95}" srcOrd="2" destOrd="0" parTransId="{E8E82A5F-2349-4E01-B3ED-9BE04D3477F2}" sibTransId="{D2C7B0BE-5DEE-49C4-9D94-ABE40C058488}"/>
    <dgm:cxn modelId="{4B203C73-2607-49AB-9FFA-B4881055B986}" type="presOf" srcId="{482C160A-2FFC-45F2-9274-87FCC314E2B1}" destId="{63C17905-FE83-4D1B-83D0-80247D31B4AE}" srcOrd="0" destOrd="2" presId="urn:microsoft.com/office/officeart/2005/8/layout/vList5"/>
    <dgm:cxn modelId="{22C09873-A684-43BD-9CC6-D248D7C4CC91}" type="presOf" srcId="{D0D35DD3-B59F-40DA-A064-EBC885FA780D}" destId="{63C17905-FE83-4D1B-83D0-80247D31B4AE}" srcOrd="0" destOrd="3" presId="urn:microsoft.com/office/officeart/2005/8/layout/vList5"/>
    <dgm:cxn modelId="{A6ACC173-A9A0-4C1B-A48E-25BE682F0927}" type="presOf" srcId="{D9D2FDED-FF13-4254-AB6B-F60E9A901A95}" destId="{88292D9B-B33A-4C97-8404-D767D330BE19}" srcOrd="0" destOrd="2" presId="urn:microsoft.com/office/officeart/2005/8/layout/vList5"/>
    <dgm:cxn modelId="{D163C781-E347-44EA-A3CA-E6150EDFCC38}" srcId="{9569C3F7-CA0F-4715-9B4F-1F4463477DD1}" destId="{A81037EF-AACD-4930-B810-F825BA1476DA}" srcOrd="4" destOrd="0" parTransId="{7F9BF510-2EB2-46AD-BE55-FBB839036314}" sibTransId="{750F40A3-5D5E-489F-B485-C7B54E65BBFA}"/>
    <dgm:cxn modelId="{21E03784-59C7-43A3-85D2-903F1C4F1FB8}" type="presOf" srcId="{934901D9-6AE3-4528-9A7D-B98B548FB778}" destId="{53F7ACEA-1446-467F-AC0B-7F926DC66273}" srcOrd="0" destOrd="3" presId="urn:microsoft.com/office/officeart/2005/8/layout/vList5"/>
    <dgm:cxn modelId="{491DEF8C-F29C-4267-A451-5D63E31BED4A}" srcId="{A3FDC9CA-D7C8-41B9-A6BC-7240F446C2D7}" destId="{56EF74F9-C6CD-42E7-A5F4-A6AC4F70E344}" srcOrd="1" destOrd="0" parTransId="{965BCFC9-332A-45F0-9C80-0447550D2D72}" sibTransId="{60A8E846-B30D-45D1-887C-213F04C2EE7C}"/>
    <dgm:cxn modelId="{779A5192-F159-46B4-B035-F80AF0DC3B93}" type="presOf" srcId="{6323B360-E555-49BE-B16A-7A93ABBCEB67}" destId="{53F7ACEA-1446-467F-AC0B-7F926DC66273}" srcOrd="0" destOrd="0" presId="urn:microsoft.com/office/officeart/2005/8/layout/vList5"/>
    <dgm:cxn modelId="{823F8092-DF17-4EBE-ADAD-4B9FAD693BD3}" srcId="{9569C3F7-CA0F-4715-9B4F-1F4463477DD1}" destId="{65EA8562-FA36-4A8F-98C6-EFF6C76E398A}" srcOrd="1" destOrd="0" parTransId="{03E9C648-0672-4389-8101-EFAC67F0F0D0}" sibTransId="{FB634836-C5C7-4DC8-843C-198DCD59A377}"/>
    <dgm:cxn modelId="{029B2199-CE29-4141-AACB-7FD718EFDED7}" type="presOf" srcId="{AF2DCB26-87E6-4FC0-92E2-99833259210A}" destId="{53F7ACEA-1446-467F-AC0B-7F926DC66273}" srcOrd="0" destOrd="5" presId="urn:microsoft.com/office/officeart/2005/8/layout/vList5"/>
    <dgm:cxn modelId="{D9761B9B-89AD-4D0B-B282-E6C0C8AC6C3F}" srcId="{48277BE4-10C4-4525-98A9-1881D89D89A3}" destId="{0547869E-018B-4171-8A7A-9D956D84E745}" srcOrd="2" destOrd="0" parTransId="{A6522122-F2E8-448E-9872-F65341F9689B}" sibTransId="{0BF60825-F9A6-43C3-9649-F4ED356A2938}"/>
    <dgm:cxn modelId="{B556179D-E899-4216-9AFE-C31D9C57CC89}" srcId="{6BE8580E-C69F-4E1B-84F3-4B6394B97900}" destId="{BA648F38-7A7A-4F43-947F-8E65AEE645A8}" srcOrd="1" destOrd="0" parTransId="{5383B12C-7A37-4053-AEFA-51CAF0221934}" sibTransId="{7437CF88-2DAB-48A9-9C57-134CDCDC0E11}"/>
    <dgm:cxn modelId="{FE83049F-6577-476F-99AC-8B9A6F524BE8}" srcId="{A3FDC9CA-D7C8-41B9-A6BC-7240F446C2D7}" destId="{2F8E80CC-9077-4747-9F5D-8D3D8F3BBF83}" srcOrd="2" destOrd="0" parTransId="{249E429E-A95C-47DA-8764-721B595FBBB3}" sibTransId="{202AF1EE-0503-4E50-A21D-B2304B68587A}"/>
    <dgm:cxn modelId="{2448B0A7-3EDC-4863-B72B-D8E99BAB46D0}" srcId="{FB35EBCE-81EB-4DB4-BEC1-DECA074C0CF5}" destId="{C64397A0-BBBE-456B-85A3-571A5434B12D}" srcOrd="1" destOrd="0" parTransId="{51075AF4-059F-4579-AE0A-41592E28CDC8}" sibTransId="{304CB215-9933-4627-8BD3-C4A19522BC74}"/>
    <dgm:cxn modelId="{272CD9AA-EAE2-47AA-A770-99B8883DBA56}" type="presOf" srcId="{62CB11B7-AD41-4C02-9BBD-CE5FC4BF06AC}" destId="{88292D9B-B33A-4C97-8404-D767D330BE19}" srcOrd="0" destOrd="0" presId="urn:microsoft.com/office/officeart/2005/8/layout/vList5"/>
    <dgm:cxn modelId="{697785AB-A5C1-42A8-908C-8ECD740B9A64}" srcId="{48277BE4-10C4-4525-98A9-1881D89D89A3}" destId="{6BE8580E-C69F-4E1B-84F3-4B6394B97900}" srcOrd="0" destOrd="0" parTransId="{1C644229-0818-4D3E-8F9E-14D221DD231B}" sibTransId="{98FC955E-F5BD-46EC-B022-75FCC1A89A9A}"/>
    <dgm:cxn modelId="{F2E3C1AC-ABA6-4473-B14A-88D1C265037B}" srcId="{6BE8580E-C69F-4E1B-84F3-4B6394B97900}" destId="{D1917807-3BB8-459C-80CD-FE9C166919B1}" srcOrd="0" destOrd="0" parTransId="{C83D294F-746F-48E3-BFBE-BD8356D6F084}" sibTransId="{D00BA2C6-5CDE-4BF0-90B8-8E4D690DAF0E}"/>
    <dgm:cxn modelId="{D65F03AF-F148-4349-A922-7BE75AD7AE8B}" srcId="{0547869E-018B-4171-8A7A-9D956D84E745}" destId="{91CB4DCB-AB80-4817-BDCE-81C553638BF8}" srcOrd="4" destOrd="0" parTransId="{E4CEED0F-5DD2-4406-BE9A-6CB169746215}" sibTransId="{11BF9635-B3C6-4CC1-A485-BB920F145760}"/>
    <dgm:cxn modelId="{852DE1B0-5558-4099-B1C8-626828FEB7E9}" type="presOf" srcId="{56EF74F9-C6CD-42E7-A5F4-A6AC4F70E344}" destId="{DC7D9B0E-CB66-4FA6-ADBA-F3A71D09D13C}" srcOrd="0" destOrd="1" presId="urn:microsoft.com/office/officeart/2005/8/layout/vList5"/>
    <dgm:cxn modelId="{26BBE9B2-180B-4AEB-991B-88F0FCA8BD46}" type="presOf" srcId="{A81037EF-AACD-4930-B810-F825BA1476DA}" destId="{88292D9B-B33A-4C97-8404-D767D330BE19}" srcOrd="0" destOrd="4" presId="urn:microsoft.com/office/officeart/2005/8/layout/vList5"/>
    <dgm:cxn modelId="{29BE0AB6-7F1F-4D4D-A9C6-1D402BD63F0E}" type="presOf" srcId="{C64397A0-BBBE-456B-85A3-571A5434B12D}" destId="{53F7ACEA-1446-467F-AC0B-7F926DC66273}" srcOrd="0" destOrd="1" presId="urn:microsoft.com/office/officeart/2005/8/layout/vList5"/>
    <dgm:cxn modelId="{37797FBA-EE9C-4710-B1C3-0FB4CDA78073}" srcId="{9569C3F7-CA0F-4715-9B4F-1F4463477DD1}" destId="{070BE2C3-46C3-4599-A77C-0D7C73B3A96C}" srcOrd="3" destOrd="0" parTransId="{A5B0A7D9-FA20-4E50-9E1D-22900226E1FC}" sibTransId="{89DDE011-8BC3-4429-8E76-263B2E798572}"/>
    <dgm:cxn modelId="{094B12BC-4F5A-454D-BE4E-3A662FDB4EFD}" srcId="{9569C3F7-CA0F-4715-9B4F-1F4463477DD1}" destId="{62CB11B7-AD41-4C02-9BBD-CE5FC4BF06AC}" srcOrd="0" destOrd="0" parTransId="{F470C1EB-1F5F-4A39-BEA8-71F4EAD54950}" sibTransId="{CF890F92-7875-461C-B47A-554E953DFF9E}"/>
    <dgm:cxn modelId="{4E0C59BD-6AEE-4304-8685-48106DEA1C28}" type="presOf" srcId="{70BBC5D1-5BA6-4C25-B60F-7900D10C6FC4}" destId="{B92F7691-C8F3-4DB0-A886-9E9A3BFF0369}" srcOrd="0" destOrd="0" presId="urn:microsoft.com/office/officeart/2005/8/layout/vList5"/>
    <dgm:cxn modelId="{F1852EBE-6D2D-4C18-ABB7-D83C00F4C2C9}" srcId="{FB35EBCE-81EB-4DB4-BEC1-DECA074C0CF5}" destId="{7EFA0BA6-13E7-4D03-BFB7-E1FBCAB4D709}" srcOrd="2" destOrd="0" parTransId="{A466C27A-E42A-4672-A1B8-6889F5CE850F}" sibTransId="{D4708B2B-BD60-4850-82C6-052905316DBE}"/>
    <dgm:cxn modelId="{C19FF0CD-7CAC-4F6D-95D0-0311C6DE4CBF}" type="presOf" srcId="{91CB4DCB-AB80-4817-BDCE-81C553638BF8}" destId="{B92F7691-C8F3-4DB0-A886-9E9A3BFF0369}" srcOrd="0" destOrd="4" presId="urn:microsoft.com/office/officeart/2005/8/layout/vList5"/>
    <dgm:cxn modelId="{4A12E5D0-57C7-419B-B06A-DAC18E45AE2E}" type="presOf" srcId="{C5C16DB9-11D6-41B3-8971-B9328AB5A2C2}" destId="{DC7D9B0E-CB66-4FA6-ADBA-F3A71D09D13C}" srcOrd="0" destOrd="4" presId="urn:microsoft.com/office/officeart/2005/8/layout/vList5"/>
    <dgm:cxn modelId="{B2C52DE5-DAB6-4237-BECC-71E5D35B587F}" type="presOf" srcId="{A3FDC9CA-D7C8-41B9-A6BC-7240F446C2D7}" destId="{91C3C133-D8D7-4BDF-8D9C-8B46DA338968}" srcOrd="0" destOrd="0" presId="urn:microsoft.com/office/officeart/2005/8/layout/vList5"/>
    <dgm:cxn modelId="{E45DCDE7-A377-450B-A341-419D5AE070C2}" srcId="{FB35EBCE-81EB-4DB4-BEC1-DECA074C0CF5}" destId="{AF2DCB26-87E6-4FC0-92E2-99833259210A}" srcOrd="5" destOrd="0" parTransId="{B0B705B5-6158-4725-9640-BFBF1CB6B0F7}" sibTransId="{D01819B3-F8D7-41EB-B967-F3CC6347AB00}"/>
    <dgm:cxn modelId="{D4D46DEA-E212-42C3-805B-53223D7BE15D}" srcId="{A3FDC9CA-D7C8-41B9-A6BC-7240F446C2D7}" destId="{C5C16DB9-11D6-41B3-8971-B9328AB5A2C2}" srcOrd="4" destOrd="0" parTransId="{41748E47-C628-4E37-80E3-89A8162B6693}" sibTransId="{FE013DB8-4559-4DF7-A3E3-574EE1398F87}"/>
    <dgm:cxn modelId="{2B21B1EB-1CC2-4B71-82F1-C4BDAA34FDD2}" type="presOf" srcId="{27AEB3AA-B474-492D-82D0-51C8F5019C97}" destId="{B92F7691-C8F3-4DB0-A886-9E9A3BFF0369}" srcOrd="0" destOrd="2" presId="urn:microsoft.com/office/officeart/2005/8/layout/vList5"/>
    <dgm:cxn modelId="{E8F147EE-0113-4CE2-9E0C-9ED4D1162CFA}" type="presOf" srcId="{D1917807-3BB8-459C-80CD-FE9C166919B1}" destId="{63C17905-FE83-4D1B-83D0-80247D31B4AE}" srcOrd="0" destOrd="0" presId="urn:microsoft.com/office/officeart/2005/8/layout/vList5"/>
    <dgm:cxn modelId="{36AA3BF1-CE3B-4860-8C8B-BF46A216D41B}" srcId="{FB35EBCE-81EB-4DB4-BEC1-DECA074C0CF5}" destId="{18D7304F-1AC4-442B-A457-C60C00A2951A}" srcOrd="4" destOrd="0" parTransId="{B2B46A46-DF75-4CF9-8AA5-F01E9EFFE462}" sibTransId="{241972CF-AFC4-4BDB-A4A4-60B1905A4DBA}"/>
    <dgm:cxn modelId="{7AF2F1F2-5D60-4457-9279-B3D15EB50F30}" srcId="{A3FDC9CA-D7C8-41B9-A6BC-7240F446C2D7}" destId="{89BF4880-65B6-459E-B00C-8C1709625AC2}" srcOrd="0" destOrd="0" parTransId="{A53F99FF-2F2D-44FC-AD46-3A54766EFF32}" sibTransId="{8176F904-D313-41BC-951A-9E1AEF086937}"/>
    <dgm:cxn modelId="{B9C824F5-9D4F-43BA-A3C1-DFE941726644}" type="presOf" srcId="{FB35EBCE-81EB-4DB4-BEC1-DECA074C0CF5}" destId="{C1E9A69B-9E5C-4686-9BFF-E08A22BC9F29}" srcOrd="0" destOrd="0" presId="urn:microsoft.com/office/officeart/2005/8/layout/vList5"/>
    <dgm:cxn modelId="{6EEFEAFB-6B94-488F-B9A1-89AEC7AAF3E2}" srcId="{0547869E-018B-4171-8A7A-9D956D84E745}" destId="{D9681A90-825B-4DD1-8F75-5B1DBBE33F49}" srcOrd="1" destOrd="0" parTransId="{42BFFD15-C389-44FC-A8A6-1CA6893B0976}" sibTransId="{3D92F6D2-2544-4077-8827-23E55C444738}"/>
    <dgm:cxn modelId="{1F3410FC-9979-4354-A768-E244D2226987}" type="presOf" srcId="{89BF4880-65B6-459E-B00C-8C1709625AC2}" destId="{DC7D9B0E-CB66-4FA6-ADBA-F3A71D09D13C}" srcOrd="0" destOrd="0" presId="urn:microsoft.com/office/officeart/2005/8/layout/vList5"/>
    <dgm:cxn modelId="{E9691DFE-30E5-4071-A54C-E9EE31143A14}" srcId="{6BE8580E-C69F-4E1B-84F3-4B6394B97900}" destId="{D0D35DD3-B59F-40DA-A064-EBC885FA780D}" srcOrd="3" destOrd="0" parTransId="{E3037A66-D064-42E7-BB24-74C5FA95D288}" sibTransId="{0730B5F5-9B75-428A-ADA8-47B87C0F92FB}"/>
    <dgm:cxn modelId="{8A53E2FF-9F1E-419C-B518-BFCFC3409161}" type="presOf" srcId="{2F8E80CC-9077-4747-9F5D-8D3D8F3BBF83}" destId="{DC7D9B0E-CB66-4FA6-ADBA-F3A71D09D13C}" srcOrd="0" destOrd="2" presId="urn:microsoft.com/office/officeart/2005/8/layout/vList5"/>
    <dgm:cxn modelId="{0C8F98FF-9992-433F-AF14-2D316F91CD81}" type="presParOf" srcId="{731630C2-C478-44F8-AE25-6A6E24F36191}" destId="{DAC750E3-DC3E-4B84-8002-0A18758DAB33}" srcOrd="0" destOrd="0" presId="urn:microsoft.com/office/officeart/2005/8/layout/vList5"/>
    <dgm:cxn modelId="{2EF01D25-43AE-45AE-A1F1-1A8D99502CB3}" type="presParOf" srcId="{DAC750E3-DC3E-4B84-8002-0A18758DAB33}" destId="{B561E941-8764-4E88-BE43-02B248F1D3EB}" srcOrd="0" destOrd="0" presId="urn:microsoft.com/office/officeart/2005/8/layout/vList5"/>
    <dgm:cxn modelId="{0CD4B3D3-4EDA-41AD-AF9E-5B8D1A030188}" type="presParOf" srcId="{DAC750E3-DC3E-4B84-8002-0A18758DAB33}" destId="{63C17905-FE83-4D1B-83D0-80247D31B4AE}" srcOrd="1" destOrd="0" presId="urn:microsoft.com/office/officeart/2005/8/layout/vList5"/>
    <dgm:cxn modelId="{5ED1494E-CD90-40BF-A345-2613023B2E1A}" type="presParOf" srcId="{731630C2-C478-44F8-AE25-6A6E24F36191}" destId="{83C49594-CD76-4824-A5E9-8F3236F79154}" srcOrd="1" destOrd="0" presId="urn:microsoft.com/office/officeart/2005/8/layout/vList5"/>
    <dgm:cxn modelId="{6F63C667-DAF2-4B5E-B746-71EDB4D9C247}" type="presParOf" srcId="{731630C2-C478-44F8-AE25-6A6E24F36191}" destId="{5BB3C967-69C7-4AE9-BCD7-EEE0048458F0}" srcOrd="2" destOrd="0" presId="urn:microsoft.com/office/officeart/2005/8/layout/vList5"/>
    <dgm:cxn modelId="{559C3BF8-CB24-4349-9BC9-3B9BB8412019}" type="presParOf" srcId="{5BB3C967-69C7-4AE9-BCD7-EEE0048458F0}" destId="{3A9D899A-1567-40D9-93BE-F287DEB0DF63}" srcOrd="0" destOrd="0" presId="urn:microsoft.com/office/officeart/2005/8/layout/vList5"/>
    <dgm:cxn modelId="{E6BAD183-FE72-475D-939E-DF0336A161AB}" type="presParOf" srcId="{5BB3C967-69C7-4AE9-BCD7-EEE0048458F0}" destId="{88292D9B-B33A-4C97-8404-D767D330BE19}" srcOrd="1" destOrd="0" presId="urn:microsoft.com/office/officeart/2005/8/layout/vList5"/>
    <dgm:cxn modelId="{9BA5C5F4-0D3E-4010-8CB6-5E484174D654}" type="presParOf" srcId="{731630C2-C478-44F8-AE25-6A6E24F36191}" destId="{59583E60-4FD2-4735-B94A-630DEA07CFFD}" srcOrd="3" destOrd="0" presId="urn:microsoft.com/office/officeart/2005/8/layout/vList5"/>
    <dgm:cxn modelId="{14127436-FE72-4463-BEDD-2237FCD55BEB}" type="presParOf" srcId="{731630C2-C478-44F8-AE25-6A6E24F36191}" destId="{E51FC3D4-7071-4E33-A4C9-EE314C57B279}" srcOrd="4" destOrd="0" presId="urn:microsoft.com/office/officeart/2005/8/layout/vList5"/>
    <dgm:cxn modelId="{2F36588E-EA01-4B3B-B5A1-4885761EDD32}" type="presParOf" srcId="{E51FC3D4-7071-4E33-A4C9-EE314C57B279}" destId="{ABCCFFCE-B9DD-4AA1-9B6C-D8C46623274C}" srcOrd="0" destOrd="0" presId="urn:microsoft.com/office/officeart/2005/8/layout/vList5"/>
    <dgm:cxn modelId="{49907BB9-BA60-4F27-8602-0FC4ADC89048}" type="presParOf" srcId="{E51FC3D4-7071-4E33-A4C9-EE314C57B279}" destId="{B92F7691-C8F3-4DB0-A886-9E9A3BFF0369}" srcOrd="1" destOrd="0" presId="urn:microsoft.com/office/officeart/2005/8/layout/vList5"/>
    <dgm:cxn modelId="{21910713-3996-4C74-A99D-E0567365016B}" type="presParOf" srcId="{731630C2-C478-44F8-AE25-6A6E24F36191}" destId="{04B0AEE6-9D16-4A09-9E67-4B5F1CB7BCD4}" srcOrd="5" destOrd="0" presId="urn:microsoft.com/office/officeart/2005/8/layout/vList5"/>
    <dgm:cxn modelId="{D35C80C4-55D4-406C-BA65-13B05A0BA939}" type="presParOf" srcId="{731630C2-C478-44F8-AE25-6A6E24F36191}" destId="{759D6DA7-8F1D-4893-BD2E-05B4023FAF2E}" srcOrd="6" destOrd="0" presId="urn:microsoft.com/office/officeart/2005/8/layout/vList5"/>
    <dgm:cxn modelId="{A3B3B1E4-2B20-47FC-8F38-C57D6DBB52FC}" type="presParOf" srcId="{759D6DA7-8F1D-4893-BD2E-05B4023FAF2E}" destId="{C1E9A69B-9E5C-4686-9BFF-E08A22BC9F29}" srcOrd="0" destOrd="0" presId="urn:microsoft.com/office/officeart/2005/8/layout/vList5"/>
    <dgm:cxn modelId="{3F72E60E-6018-4784-9672-BAAB108BF3B1}" type="presParOf" srcId="{759D6DA7-8F1D-4893-BD2E-05B4023FAF2E}" destId="{53F7ACEA-1446-467F-AC0B-7F926DC66273}" srcOrd="1" destOrd="0" presId="urn:microsoft.com/office/officeart/2005/8/layout/vList5"/>
    <dgm:cxn modelId="{0F168F3D-2077-4017-89D5-ADDF96247D0D}" type="presParOf" srcId="{731630C2-C478-44F8-AE25-6A6E24F36191}" destId="{CBF70B3D-B785-44CE-AF9A-385B91285F51}" srcOrd="7" destOrd="0" presId="urn:microsoft.com/office/officeart/2005/8/layout/vList5"/>
    <dgm:cxn modelId="{06373297-9509-4339-B6BD-EFE26BB1EF44}" type="presParOf" srcId="{731630C2-C478-44F8-AE25-6A6E24F36191}" destId="{C2B5788E-2BB8-44C3-B168-743272DA836A}" srcOrd="8" destOrd="0" presId="urn:microsoft.com/office/officeart/2005/8/layout/vList5"/>
    <dgm:cxn modelId="{DC8137BD-8356-4897-A473-F89BD307C638}" type="presParOf" srcId="{C2B5788E-2BB8-44C3-B168-743272DA836A}" destId="{91C3C133-D8D7-4BDF-8D9C-8B46DA338968}" srcOrd="0" destOrd="0" presId="urn:microsoft.com/office/officeart/2005/8/layout/vList5"/>
    <dgm:cxn modelId="{D0905D02-ADE6-4FFC-A363-7BE7C7B98B50}" type="presParOf" srcId="{C2B5788E-2BB8-44C3-B168-743272DA836A}" destId="{DC7D9B0E-CB66-4FA6-ADBA-F3A71D09D1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77BE4-10C4-4525-98A9-1881D89D89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E8580E-C69F-4E1B-84F3-4B6394B97900}">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Highly Engaged</a:t>
          </a:r>
        </a:p>
      </dgm:t>
    </dgm:pt>
    <dgm:pt modelId="{1C644229-0818-4D3E-8F9E-14D221DD231B}" type="parTrans" cxnId="{697785AB-A5C1-42A8-908C-8ECD740B9A64}">
      <dgm:prSet/>
      <dgm:spPr/>
      <dgm:t>
        <a:bodyPr/>
        <a:lstStyle/>
        <a:p>
          <a:endParaRPr lang="en-US"/>
        </a:p>
      </dgm:t>
    </dgm:pt>
    <dgm:pt modelId="{98FC955E-F5BD-46EC-B022-75FCC1A89A9A}" type="sibTrans" cxnId="{697785AB-A5C1-42A8-908C-8ECD740B9A64}">
      <dgm:prSet/>
      <dgm:spPr/>
      <dgm:t>
        <a:bodyPr/>
        <a:lstStyle/>
        <a:p>
          <a:endParaRPr lang="en-US"/>
        </a:p>
      </dgm:t>
    </dgm:pt>
    <dgm:pt modelId="{D1917807-3BB8-459C-80CD-FE9C166919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What can I do for others?</a:t>
          </a:r>
        </a:p>
      </dgm:t>
    </dgm:pt>
    <dgm:pt modelId="{C83D294F-746F-48E3-BFBE-BD8356D6F084}" type="parTrans" cxnId="{F2E3C1AC-ABA6-4473-B14A-88D1C265037B}">
      <dgm:prSet/>
      <dgm:spPr/>
      <dgm:t>
        <a:bodyPr/>
        <a:lstStyle/>
        <a:p>
          <a:endParaRPr lang="en-US"/>
        </a:p>
      </dgm:t>
    </dgm:pt>
    <dgm:pt modelId="{D00BA2C6-5CDE-4BF0-90B8-8E4D690DAF0E}" type="sibTrans" cxnId="{F2E3C1AC-ABA6-4473-B14A-88D1C265037B}">
      <dgm:prSet/>
      <dgm:spPr/>
      <dgm:t>
        <a:bodyPr/>
        <a:lstStyle/>
        <a:p>
          <a:endParaRPr lang="en-US"/>
        </a:p>
      </dgm:t>
    </dgm:pt>
    <dgm:pt modelId="{BA648F38-7A7A-4F43-947F-8E65AEE645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inspire others to do their best.</a:t>
          </a:r>
        </a:p>
      </dgm:t>
    </dgm:pt>
    <dgm:pt modelId="{5383B12C-7A37-4053-AEFA-51CAF0221934}" type="parTrans" cxnId="{B556179D-E899-4216-9AFE-C31D9C57CC89}">
      <dgm:prSet/>
      <dgm:spPr/>
      <dgm:t>
        <a:bodyPr/>
        <a:lstStyle/>
        <a:p>
          <a:endParaRPr lang="en-US"/>
        </a:p>
      </dgm:t>
    </dgm:pt>
    <dgm:pt modelId="{7437CF88-2DAB-48A9-9C57-134CDCDC0E11}" type="sibTrans" cxnId="{B556179D-E899-4216-9AFE-C31D9C57CC89}">
      <dgm:prSet/>
      <dgm:spPr/>
      <dgm:t>
        <a:bodyPr/>
        <a:lstStyle/>
        <a:p>
          <a:endParaRPr lang="en-US"/>
        </a:p>
      </dgm:t>
    </dgm:pt>
    <dgm:pt modelId="{9569C3F7-CA0F-4715-9B4F-1F4463477DD1}">
      <dgm:prSet phldrT="[Text]"/>
      <dgm:spPr>
        <a:solidFill>
          <a:srgbClr val="C543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Engaged</a:t>
          </a:r>
        </a:p>
      </dgm:t>
    </dgm:pt>
    <dgm:pt modelId="{3FC34A86-16D9-4A11-97C6-8153A682CCA3}" type="parTrans" cxnId="{A9EE966E-2A8D-4274-B35C-B2886DC47BE0}">
      <dgm:prSet/>
      <dgm:spPr/>
      <dgm:t>
        <a:bodyPr/>
        <a:lstStyle/>
        <a:p>
          <a:endParaRPr lang="en-US"/>
        </a:p>
      </dgm:t>
    </dgm:pt>
    <dgm:pt modelId="{2434F8E8-CE90-4E3E-96B0-AD93C624465C}" type="sibTrans" cxnId="{A9EE966E-2A8D-4274-B35C-B2886DC47BE0}">
      <dgm:prSet/>
      <dgm:spPr/>
      <dgm:t>
        <a:bodyPr/>
        <a:lstStyle/>
        <a:p>
          <a:endParaRPr lang="en-US"/>
        </a:p>
      </dgm:t>
    </dgm:pt>
    <dgm:pt modelId="{62CB11B7-AD41-4C02-9BBD-CE5FC4BF06A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vital part of the business.</a:t>
          </a:r>
        </a:p>
      </dgm:t>
    </dgm:pt>
    <dgm:pt modelId="{F470C1EB-1F5F-4A39-BEA8-71F4EAD54950}" type="parTrans" cxnId="{094B12BC-4F5A-454D-BE4E-3A662FDB4EFD}">
      <dgm:prSet/>
      <dgm:spPr/>
      <dgm:t>
        <a:bodyPr/>
        <a:lstStyle/>
        <a:p>
          <a:endParaRPr lang="en-US"/>
        </a:p>
      </dgm:t>
    </dgm:pt>
    <dgm:pt modelId="{CF890F92-7875-461C-B47A-554E953DFF9E}" type="sibTrans" cxnId="{094B12BC-4F5A-454D-BE4E-3A662FDB4EFD}">
      <dgm:prSet/>
      <dgm:spPr/>
      <dgm:t>
        <a:bodyPr/>
        <a:lstStyle/>
        <a:p>
          <a:endParaRPr lang="en-US"/>
        </a:p>
      </dgm:t>
    </dgm:pt>
    <dgm:pt modelId="{65EA8562-FA36-4A8F-98C6-EFF6C76E398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feel important at work.</a:t>
          </a:r>
        </a:p>
      </dgm:t>
    </dgm:pt>
    <dgm:pt modelId="{03E9C648-0672-4389-8101-EFAC67F0F0D0}" type="parTrans" cxnId="{823F8092-DF17-4EBE-ADAD-4B9FAD693BD3}">
      <dgm:prSet/>
      <dgm:spPr/>
      <dgm:t>
        <a:bodyPr/>
        <a:lstStyle/>
        <a:p>
          <a:endParaRPr lang="en-US"/>
        </a:p>
      </dgm:t>
    </dgm:pt>
    <dgm:pt modelId="{FB634836-C5C7-4DC8-843C-198DCD59A377}" type="sibTrans" cxnId="{823F8092-DF17-4EBE-ADAD-4B9FAD693BD3}">
      <dgm:prSet/>
      <dgm:spPr/>
      <dgm:t>
        <a:bodyPr/>
        <a:lstStyle/>
        <a:p>
          <a:endParaRPr lang="en-US"/>
        </a:p>
      </dgm:t>
    </dgm:pt>
    <dgm:pt modelId="{0547869E-018B-4171-8A7A-9D956D84E745}">
      <dgm:prSet phldrT="[Tex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Almost Engaged</a:t>
          </a:r>
        </a:p>
      </dgm:t>
    </dgm:pt>
    <dgm:pt modelId="{A6522122-F2E8-448E-9872-F65341F9689B}" type="parTrans" cxnId="{D9761B9B-89AD-4D0B-B282-E6C0C8AC6C3F}">
      <dgm:prSet/>
      <dgm:spPr/>
      <dgm:t>
        <a:bodyPr/>
        <a:lstStyle/>
        <a:p>
          <a:endParaRPr lang="en-US"/>
        </a:p>
      </dgm:t>
    </dgm:pt>
    <dgm:pt modelId="{0BF60825-F9A6-43C3-9649-F4ED356A2938}" type="sibTrans" cxnId="{D9761B9B-89AD-4D0B-B282-E6C0C8AC6C3F}">
      <dgm:prSet/>
      <dgm:spPr/>
      <dgm:t>
        <a:bodyPr/>
        <a:lstStyle/>
        <a:p>
          <a:endParaRPr lang="en-US"/>
        </a:p>
      </dgm:t>
    </dgm:pt>
    <dgm:pt modelId="{70BBC5D1-5BA6-4C25-B60F-7900D10C6FC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know I’m part of something bigger.</a:t>
          </a:r>
        </a:p>
      </dgm:t>
    </dgm:pt>
    <dgm:pt modelId="{DA1035CC-4A13-4745-8711-AA2BFF23545B}" type="parTrans" cxnId="{BE56ED64-A873-4D25-AD32-4B0052548F6C}">
      <dgm:prSet/>
      <dgm:spPr/>
      <dgm:t>
        <a:bodyPr/>
        <a:lstStyle/>
        <a:p>
          <a:endParaRPr lang="en-US"/>
        </a:p>
      </dgm:t>
    </dgm:pt>
    <dgm:pt modelId="{B87FBEE4-809D-48E9-AFEA-9DC76C9A2277}" type="sibTrans" cxnId="{BE56ED64-A873-4D25-AD32-4B0052548F6C}">
      <dgm:prSet/>
      <dgm:spPr/>
      <dgm:t>
        <a:bodyPr/>
        <a:lstStyle/>
        <a:p>
          <a:endParaRPr lang="en-US"/>
        </a:p>
      </dgm:t>
    </dgm:pt>
    <dgm:pt modelId="{D9681A90-825B-4DD1-8F75-5B1DBBE33F4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almost engaged but there are times when I’m not.</a:t>
          </a:r>
        </a:p>
      </dgm:t>
    </dgm:pt>
    <dgm:pt modelId="{42BFFD15-C389-44FC-A8A6-1CA6893B0976}" type="parTrans" cxnId="{6EEFEAFB-6B94-488F-B9A1-89AEC7AAF3E2}">
      <dgm:prSet/>
      <dgm:spPr/>
      <dgm:t>
        <a:bodyPr/>
        <a:lstStyle/>
        <a:p>
          <a:endParaRPr lang="en-US"/>
        </a:p>
      </dgm:t>
    </dgm:pt>
    <dgm:pt modelId="{3D92F6D2-2544-4077-8827-23E55C444738}" type="sibTrans" cxnId="{6EEFEAFB-6B94-488F-B9A1-89AEC7AAF3E2}">
      <dgm:prSet/>
      <dgm:spPr/>
      <dgm:t>
        <a:bodyPr/>
        <a:lstStyle/>
        <a:p>
          <a:endParaRPr lang="en-US"/>
        </a:p>
      </dgm:t>
    </dgm:pt>
    <dgm:pt modelId="{482C160A-2FFC-45F2-9274-87FCC314E2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love working here.</a:t>
          </a:r>
        </a:p>
      </dgm:t>
    </dgm:pt>
    <dgm:pt modelId="{A0423167-C27A-4506-9110-0DB25DAF7403}" type="parTrans" cxnId="{DF1BF002-2D8B-4BFF-8307-6AE37E4E0E23}">
      <dgm:prSet/>
      <dgm:spPr/>
      <dgm:t>
        <a:bodyPr/>
        <a:lstStyle/>
        <a:p>
          <a:endParaRPr lang="en-US"/>
        </a:p>
      </dgm:t>
    </dgm:pt>
    <dgm:pt modelId="{D729705D-E308-4A81-A713-0E4C356ABBDF}" type="sibTrans" cxnId="{DF1BF002-2D8B-4BFF-8307-6AE37E4E0E23}">
      <dgm:prSet/>
      <dgm:spPr/>
      <dgm:t>
        <a:bodyPr/>
        <a:lstStyle/>
        <a:p>
          <a:endParaRPr lang="en-US"/>
        </a:p>
      </dgm:t>
    </dgm:pt>
    <dgm:pt modelId="{D0D35DD3-B59F-40DA-A064-EBC885FA780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high flyer.</a:t>
          </a:r>
        </a:p>
      </dgm:t>
    </dgm:pt>
    <dgm:pt modelId="{E3037A66-D064-42E7-BB24-74C5FA95D288}" type="parTrans" cxnId="{E9691DFE-30E5-4071-A54C-E9EE31143A14}">
      <dgm:prSet/>
      <dgm:spPr/>
      <dgm:t>
        <a:bodyPr/>
        <a:lstStyle/>
        <a:p>
          <a:endParaRPr lang="en-US"/>
        </a:p>
      </dgm:t>
    </dgm:pt>
    <dgm:pt modelId="{0730B5F5-9B75-428A-ADA8-47B87C0F92FB}" type="sibTrans" cxnId="{E9691DFE-30E5-4071-A54C-E9EE31143A14}">
      <dgm:prSet/>
      <dgm:spPr/>
      <dgm:t>
        <a:bodyPr/>
        <a:lstStyle/>
        <a:p>
          <a:endParaRPr lang="en-US"/>
        </a:p>
      </dgm:t>
    </dgm:pt>
    <dgm:pt modelId="{D9D2FDED-FF13-4254-AB6B-F60E9A901A9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really busy and very likely highly stressed.</a:t>
          </a:r>
        </a:p>
      </dgm:t>
    </dgm:pt>
    <dgm:pt modelId="{E8E82A5F-2349-4E01-B3ED-9BE04D3477F2}" type="parTrans" cxnId="{6989FE6F-8C5B-4E38-9A9A-5FD0AF1D4BFC}">
      <dgm:prSet/>
      <dgm:spPr/>
      <dgm:t>
        <a:bodyPr/>
        <a:lstStyle/>
        <a:p>
          <a:endParaRPr lang="en-US"/>
        </a:p>
      </dgm:t>
    </dgm:pt>
    <dgm:pt modelId="{D2C7B0BE-5DEE-49C4-9D94-ABE40C058488}" type="sibTrans" cxnId="{6989FE6F-8C5B-4E38-9A9A-5FD0AF1D4BFC}">
      <dgm:prSet/>
      <dgm:spPr/>
      <dgm:t>
        <a:bodyPr/>
        <a:lstStyle/>
        <a:p>
          <a:endParaRPr lang="en-US"/>
        </a:p>
      </dgm:t>
    </dgm:pt>
    <dgm:pt modelId="{070BE2C3-46C3-4599-A77C-0D7C73B3A96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an achiever.</a:t>
          </a:r>
        </a:p>
      </dgm:t>
    </dgm:pt>
    <dgm:pt modelId="{A5B0A7D9-FA20-4E50-9E1D-22900226E1FC}" type="parTrans" cxnId="{37797FBA-EE9C-4710-B1C3-0FB4CDA78073}">
      <dgm:prSet/>
      <dgm:spPr/>
      <dgm:t>
        <a:bodyPr/>
        <a:lstStyle/>
        <a:p>
          <a:endParaRPr lang="en-US"/>
        </a:p>
      </dgm:t>
    </dgm:pt>
    <dgm:pt modelId="{89DDE011-8BC3-4429-8E76-263B2E798572}" type="sibTrans" cxnId="{37797FBA-EE9C-4710-B1C3-0FB4CDA78073}">
      <dgm:prSet/>
      <dgm:spPr/>
      <dgm:t>
        <a:bodyPr/>
        <a:lstStyle/>
        <a:p>
          <a:endParaRPr lang="en-US"/>
        </a:p>
      </dgm:t>
    </dgm:pt>
    <dgm:pt modelId="{A81037EF-AACD-4930-B810-F825BA1476D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I’ll leave if something much better comes along.</a:t>
          </a:r>
        </a:p>
      </dgm:t>
    </dgm:pt>
    <dgm:pt modelId="{7F9BF510-2EB2-46AD-BE55-FBB839036314}" type="parTrans" cxnId="{D163C781-E347-44EA-A3CA-E6150EDFCC38}">
      <dgm:prSet/>
      <dgm:spPr/>
      <dgm:t>
        <a:bodyPr/>
        <a:lstStyle/>
        <a:p>
          <a:endParaRPr lang="en-US"/>
        </a:p>
      </dgm:t>
    </dgm:pt>
    <dgm:pt modelId="{750F40A3-5D5E-489F-B485-C7B54E65BBFA}" type="sibTrans" cxnId="{D163C781-E347-44EA-A3CA-E6150EDFCC38}">
      <dgm:prSet/>
      <dgm:spPr/>
      <dgm:t>
        <a:bodyPr/>
        <a:lstStyle/>
        <a:p>
          <a:endParaRPr lang="en-US"/>
        </a:p>
      </dgm:t>
    </dgm:pt>
    <dgm:pt modelId="{A3FDC9CA-D7C8-41B9-A6BC-7240F446C2D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Disengaged</a:t>
          </a:r>
        </a:p>
      </dgm:t>
    </dgm:pt>
    <dgm:pt modelId="{6DFC4985-CC6D-4B4A-8E45-FDCB6867E73E}" type="parTrans" cxnId="{F1C2BD26-8456-498F-818B-91FD068C46F0}">
      <dgm:prSet/>
      <dgm:spPr/>
      <dgm:t>
        <a:bodyPr/>
        <a:lstStyle/>
        <a:p>
          <a:endParaRPr lang="en-US"/>
        </a:p>
      </dgm:t>
    </dgm:pt>
    <dgm:pt modelId="{B6013F40-1C12-4B7D-8B78-D7D27155ACF8}" type="sibTrans" cxnId="{F1C2BD26-8456-498F-818B-91FD068C46F0}">
      <dgm:prSet/>
      <dgm:spPr/>
      <dgm:t>
        <a:bodyPr/>
        <a:lstStyle/>
        <a:p>
          <a:endParaRPr lang="en-US"/>
        </a:p>
      </dgm:t>
    </dgm:pt>
    <dgm:pt modelId="{27AEB3AA-B474-492D-82D0-51C8F5019C9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proud to work here but I wouldn’t shout it from the rooftops.</a:t>
          </a:r>
        </a:p>
      </dgm:t>
    </dgm:pt>
    <dgm:pt modelId="{39451F61-7A1E-4E82-A92B-34B42F8DF546}" type="parTrans" cxnId="{5EA3E836-B527-44B5-875A-CA775BE4B9F2}">
      <dgm:prSet/>
      <dgm:spPr/>
      <dgm:t>
        <a:bodyPr/>
        <a:lstStyle/>
        <a:p>
          <a:endParaRPr lang="en-US"/>
        </a:p>
      </dgm:t>
    </dgm:pt>
    <dgm:pt modelId="{841A5AD7-7B92-4E4E-A465-389BC9250BA2}" type="sibTrans" cxnId="{5EA3E836-B527-44B5-875A-CA775BE4B9F2}">
      <dgm:prSet/>
      <dgm:spPr/>
      <dgm:t>
        <a:bodyPr/>
        <a:lstStyle/>
        <a:p>
          <a:endParaRPr lang="en-US"/>
        </a:p>
      </dgm:t>
    </dgm:pt>
    <dgm:pt modelId="{A1869244-2B9D-42F4-921C-A2028413AA0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might leave if I’m tempted.</a:t>
          </a:r>
        </a:p>
      </dgm:t>
    </dgm:pt>
    <dgm:pt modelId="{5E457E3B-D6E0-492E-B5F7-4C384B7F1FF1}" type="parTrans" cxnId="{AF4A1A5E-9C32-4996-929A-3A8132B4FC64}">
      <dgm:prSet/>
      <dgm:spPr/>
      <dgm:t>
        <a:bodyPr/>
        <a:lstStyle/>
        <a:p>
          <a:endParaRPr lang="en-US"/>
        </a:p>
      </dgm:t>
    </dgm:pt>
    <dgm:pt modelId="{06099EBD-AA96-41A0-AEBD-7B70F3C7554C}" type="sibTrans" cxnId="{AF4A1A5E-9C32-4996-929A-3A8132B4FC64}">
      <dgm:prSet/>
      <dgm:spPr/>
      <dgm:t>
        <a:bodyPr/>
        <a:lstStyle/>
        <a:p>
          <a:endParaRPr lang="en-US"/>
        </a:p>
      </dgm:t>
    </dgm:pt>
    <dgm:pt modelId="{6323B360-E555-49BE-B16A-7A93ABBCEB6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interested in overtime.</a:t>
          </a:r>
        </a:p>
      </dgm:t>
    </dgm:pt>
    <dgm:pt modelId="{AFE8CD16-64BF-4876-B5C7-F8EBAF44128F}" type="parTrans" cxnId="{DD2EB838-EB56-443A-A7D2-B9B9233C76B3}">
      <dgm:prSet/>
      <dgm:spPr/>
      <dgm:t>
        <a:bodyPr/>
        <a:lstStyle/>
        <a:p>
          <a:endParaRPr lang="en-US"/>
        </a:p>
      </dgm:t>
    </dgm:pt>
    <dgm:pt modelId="{38333B55-3760-41FF-B5AC-51CBA2FABBBF}" type="sibTrans" cxnId="{DD2EB838-EB56-443A-A7D2-B9B9233C76B3}">
      <dgm:prSet/>
      <dgm:spPr/>
      <dgm:t>
        <a:bodyPr/>
        <a:lstStyle/>
        <a:p>
          <a:endParaRPr lang="en-US"/>
        </a:p>
      </dgm:t>
    </dgm:pt>
    <dgm:pt modelId="{FB35EBCE-81EB-4DB4-BEC1-DECA074C0CF5}">
      <dgm:prSet phldrT="[Text]"/>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Not Engaged</a:t>
          </a:r>
        </a:p>
      </dgm:t>
    </dgm:pt>
    <dgm:pt modelId="{C06B4AEA-377E-4265-8510-514D3DCE7CCD}" type="parTrans" cxnId="{257E9B1C-0F4E-49B5-A817-611782996405}">
      <dgm:prSet/>
      <dgm:spPr/>
      <dgm:t>
        <a:bodyPr/>
        <a:lstStyle/>
        <a:p>
          <a:endParaRPr lang="en-US"/>
        </a:p>
      </dgm:t>
    </dgm:pt>
    <dgm:pt modelId="{9C07D18E-363E-45D3-A8E7-AA419B217BE5}" type="sibTrans" cxnId="{257E9B1C-0F4E-49B5-A817-611782996405}">
      <dgm:prSet/>
      <dgm:spPr/>
      <dgm:t>
        <a:bodyPr/>
        <a:lstStyle/>
        <a:p>
          <a:endParaRPr lang="en-US"/>
        </a:p>
      </dgm:t>
    </dgm:pt>
    <dgm:pt modelId="{91CB4DCB-AB80-4817-BDCE-81C553638BF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There are no career development prospects here.</a:t>
          </a:r>
        </a:p>
      </dgm:t>
    </dgm:pt>
    <dgm:pt modelId="{E4CEED0F-5DD2-4406-BE9A-6CB169746215}" type="parTrans" cxnId="{D65F03AF-F148-4349-A922-7BE75AD7AE8B}">
      <dgm:prSet/>
      <dgm:spPr/>
      <dgm:t>
        <a:bodyPr/>
        <a:lstStyle/>
        <a:p>
          <a:endParaRPr lang="en-US"/>
        </a:p>
      </dgm:t>
    </dgm:pt>
    <dgm:pt modelId="{11BF9635-B3C6-4CC1-A485-BB920F145760}" type="sibTrans" cxnId="{D65F03AF-F148-4349-A922-7BE75AD7AE8B}">
      <dgm:prSet/>
      <dgm:spPr/>
      <dgm:t>
        <a:bodyPr/>
        <a:lstStyle/>
        <a:p>
          <a:endParaRPr lang="en-US"/>
        </a:p>
      </dgm:t>
    </dgm:pt>
    <dgm:pt modelId="{C64397A0-BBBE-456B-85A3-571A5434B12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more sick days than I should.</a:t>
          </a:r>
        </a:p>
      </dgm:t>
    </dgm:pt>
    <dgm:pt modelId="{51075AF4-059F-4579-AE0A-41592E28CDC8}" type="parTrans" cxnId="{2448B0A7-3EDC-4863-B72B-D8E99BAB46D0}">
      <dgm:prSet/>
      <dgm:spPr/>
      <dgm:t>
        <a:bodyPr/>
        <a:lstStyle/>
        <a:p>
          <a:endParaRPr lang="en-US"/>
        </a:p>
      </dgm:t>
    </dgm:pt>
    <dgm:pt modelId="{304CB215-9933-4627-8BD3-C4A19522BC74}" type="sibTrans" cxnId="{2448B0A7-3EDC-4863-B72B-D8E99BAB46D0}">
      <dgm:prSet/>
      <dgm:spPr/>
      <dgm:t>
        <a:bodyPr/>
        <a:lstStyle/>
        <a:p>
          <a:endParaRPr lang="en-US"/>
        </a:p>
      </dgm:t>
    </dgm:pt>
    <dgm:pt modelId="{7EFA0BA6-13E7-4D03-BFB7-E1FBCAB4D70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poor working conditions.</a:t>
          </a:r>
        </a:p>
      </dgm:t>
    </dgm:pt>
    <dgm:pt modelId="{A466C27A-E42A-4672-A1B8-6889F5CE850F}" type="parTrans" cxnId="{F1852EBE-6D2D-4C18-ABB7-D83C00F4C2C9}">
      <dgm:prSet/>
      <dgm:spPr/>
      <dgm:t>
        <a:bodyPr/>
        <a:lstStyle/>
        <a:p>
          <a:endParaRPr lang="en-US"/>
        </a:p>
      </dgm:t>
    </dgm:pt>
    <dgm:pt modelId="{D4708B2B-BD60-4850-82C6-052905316DBE}" type="sibTrans" cxnId="{F1852EBE-6D2D-4C18-ABB7-D83C00F4C2C9}">
      <dgm:prSet/>
      <dgm:spPr/>
      <dgm:t>
        <a:bodyPr/>
        <a:lstStyle/>
        <a:p>
          <a:endParaRPr lang="en-US"/>
        </a:p>
      </dgm:t>
    </dgm:pt>
    <dgm:pt modelId="{934901D9-6AE3-4528-9A7D-B98B548FB77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manager or my team.</a:t>
          </a:r>
        </a:p>
      </dgm:t>
    </dgm:pt>
    <dgm:pt modelId="{25E40BB3-8A5D-4437-880A-3CA31793988C}" type="parTrans" cxnId="{67346F6D-2005-4454-9FC2-BC308BCA4276}">
      <dgm:prSet/>
      <dgm:spPr/>
      <dgm:t>
        <a:bodyPr/>
        <a:lstStyle/>
        <a:p>
          <a:endParaRPr lang="en-US"/>
        </a:p>
      </dgm:t>
    </dgm:pt>
    <dgm:pt modelId="{859A85F0-6F5F-4679-810D-32D7C1149EC2}" type="sibTrans" cxnId="{67346F6D-2005-4454-9FC2-BC308BCA4276}">
      <dgm:prSet/>
      <dgm:spPr/>
      <dgm:t>
        <a:bodyPr/>
        <a:lstStyle/>
        <a:p>
          <a:endParaRPr lang="en-US"/>
        </a:p>
      </dgm:t>
    </dgm:pt>
    <dgm:pt modelId="{18D7304F-1AC4-442B-A457-C60C00A2951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job much, but I get on with it.</a:t>
          </a:r>
        </a:p>
      </dgm:t>
    </dgm:pt>
    <dgm:pt modelId="{B2B46A46-DF75-4CF9-8AA5-F01E9EFFE462}" type="parTrans" cxnId="{36AA3BF1-CE3B-4860-8C8B-BF46A216D41B}">
      <dgm:prSet/>
      <dgm:spPr/>
      <dgm:t>
        <a:bodyPr/>
        <a:lstStyle/>
        <a:p>
          <a:endParaRPr lang="en-US"/>
        </a:p>
      </dgm:t>
    </dgm:pt>
    <dgm:pt modelId="{241972CF-AFC4-4BDB-A4A4-60B1905A4DBA}" type="sibTrans" cxnId="{36AA3BF1-CE3B-4860-8C8B-BF46A216D41B}">
      <dgm:prSet/>
      <dgm:spPr/>
      <dgm:t>
        <a:bodyPr/>
        <a:lstStyle/>
        <a:p>
          <a:endParaRPr lang="en-US"/>
        </a:p>
      </dgm:t>
    </dgm:pt>
    <dgm:pt modelId="{AF2DCB26-87E6-4FC0-92E2-99833259210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read job ads.</a:t>
          </a:r>
        </a:p>
      </dgm:t>
    </dgm:pt>
    <dgm:pt modelId="{B0B705B5-6158-4725-9640-BFBF1CB6B0F7}" type="parTrans" cxnId="{E45DCDE7-A377-450B-A341-419D5AE070C2}">
      <dgm:prSet/>
      <dgm:spPr/>
      <dgm:t>
        <a:bodyPr/>
        <a:lstStyle/>
        <a:p>
          <a:endParaRPr lang="en-US"/>
        </a:p>
      </dgm:t>
    </dgm:pt>
    <dgm:pt modelId="{D01819B3-F8D7-41EB-B967-F3CC6347AB00}" type="sibTrans" cxnId="{E45DCDE7-A377-450B-A341-419D5AE070C2}">
      <dgm:prSet/>
      <dgm:spPr/>
      <dgm:t>
        <a:bodyPr/>
        <a:lstStyle/>
        <a:p>
          <a:endParaRPr lang="en-US"/>
        </a:p>
      </dgm:t>
    </dgm:pt>
    <dgm:pt modelId="{89BF4880-65B6-459E-B00C-8C1709625A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here for the money.</a:t>
          </a:r>
        </a:p>
      </dgm:t>
    </dgm:pt>
    <dgm:pt modelId="{A53F99FF-2F2D-44FC-AD46-3A54766EFF32}" type="parTrans" cxnId="{7AF2F1F2-5D60-4457-9279-B3D15EB50F30}">
      <dgm:prSet/>
      <dgm:spPr/>
      <dgm:t>
        <a:bodyPr/>
        <a:lstStyle/>
        <a:p>
          <a:endParaRPr lang="en-US"/>
        </a:p>
      </dgm:t>
    </dgm:pt>
    <dgm:pt modelId="{8176F904-D313-41BC-951A-9E1AEF086937}" type="sibTrans" cxnId="{7AF2F1F2-5D60-4457-9279-B3D15EB50F30}">
      <dgm:prSet/>
      <dgm:spPr/>
      <dgm:t>
        <a:bodyPr/>
        <a:lstStyle/>
        <a:p>
          <a:endParaRPr lang="en-US"/>
        </a:p>
      </dgm:t>
    </dgm:pt>
    <dgm:pt modelId="{56EF74F9-C6CD-42E7-A5F4-A6AC4F70E34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leaving when I can.</a:t>
          </a:r>
        </a:p>
      </dgm:t>
    </dgm:pt>
    <dgm:pt modelId="{965BCFC9-332A-45F0-9C80-0447550D2D72}" type="parTrans" cxnId="{491DEF8C-F29C-4267-A451-5D63E31BED4A}">
      <dgm:prSet/>
      <dgm:spPr/>
      <dgm:t>
        <a:bodyPr/>
        <a:lstStyle/>
        <a:p>
          <a:endParaRPr lang="en-US"/>
        </a:p>
      </dgm:t>
    </dgm:pt>
    <dgm:pt modelId="{60A8E846-B30D-45D1-887C-213F04C2EE7C}" type="sibTrans" cxnId="{491DEF8C-F29C-4267-A451-5D63E31BED4A}">
      <dgm:prSet/>
      <dgm:spPr/>
      <dgm:t>
        <a:bodyPr/>
        <a:lstStyle/>
        <a:p>
          <a:endParaRPr lang="en-US"/>
        </a:p>
      </dgm:t>
    </dgm:pt>
    <dgm:pt modelId="{2F8E80CC-9077-4747-9F5D-8D3D8F3BBF8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not satisfied with my job.</a:t>
          </a:r>
        </a:p>
      </dgm:t>
    </dgm:pt>
    <dgm:pt modelId="{249E429E-A95C-47DA-8764-721B595FBBB3}" type="parTrans" cxnId="{FE83049F-6577-476F-99AC-8B9A6F524BE8}">
      <dgm:prSet/>
      <dgm:spPr/>
      <dgm:t>
        <a:bodyPr/>
        <a:lstStyle/>
        <a:p>
          <a:endParaRPr lang="en-US"/>
        </a:p>
      </dgm:t>
    </dgm:pt>
    <dgm:pt modelId="{202AF1EE-0503-4E50-A21D-B2304B68587A}" type="sibTrans" cxnId="{FE83049F-6577-476F-99AC-8B9A6F524BE8}">
      <dgm:prSet/>
      <dgm:spPr/>
      <dgm:t>
        <a:bodyPr/>
        <a:lstStyle/>
        <a:p>
          <a:endParaRPr lang="en-US"/>
        </a:p>
      </dgm:t>
    </dgm:pt>
    <dgm:pt modelId="{8EC512E9-418F-4691-8F87-468652FF528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My work doesn’t excite me.</a:t>
          </a:r>
        </a:p>
      </dgm:t>
    </dgm:pt>
    <dgm:pt modelId="{4685D528-BA23-4D58-B8E2-C19AA34F0D87}" type="parTrans" cxnId="{81094748-75A5-4806-8CE9-A2DC925B28B7}">
      <dgm:prSet/>
      <dgm:spPr/>
      <dgm:t>
        <a:bodyPr/>
        <a:lstStyle/>
        <a:p>
          <a:endParaRPr lang="en-US"/>
        </a:p>
      </dgm:t>
    </dgm:pt>
    <dgm:pt modelId="{1E7A1987-372D-4392-BF5B-1D9A2C744BA9}" type="sibTrans" cxnId="{81094748-75A5-4806-8CE9-A2DC925B28B7}">
      <dgm:prSet/>
      <dgm:spPr/>
      <dgm:t>
        <a:bodyPr/>
        <a:lstStyle/>
        <a:p>
          <a:endParaRPr lang="en-US"/>
        </a:p>
      </dgm:t>
    </dgm:pt>
    <dgm:pt modelId="{C5C16DB9-11D6-41B3-8971-B9328AB5A2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clock watcher.</a:t>
          </a:r>
        </a:p>
      </dgm:t>
    </dgm:pt>
    <dgm:pt modelId="{41748E47-C628-4E37-80E3-89A8162B6693}" type="parTrans" cxnId="{D4D46DEA-E212-42C3-805B-53223D7BE15D}">
      <dgm:prSet/>
      <dgm:spPr/>
      <dgm:t>
        <a:bodyPr/>
        <a:lstStyle/>
        <a:p>
          <a:endParaRPr lang="en-US"/>
        </a:p>
      </dgm:t>
    </dgm:pt>
    <dgm:pt modelId="{FE013DB8-4559-4DF7-A3E3-574EE1398F87}" type="sibTrans" cxnId="{D4D46DEA-E212-42C3-805B-53223D7BE15D}">
      <dgm:prSet/>
      <dgm:spPr/>
      <dgm:t>
        <a:bodyPr/>
        <a:lstStyle/>
        <a:p>
          <a:endParaRPr lang="en-US"/>
        </a:p>
      </dgm:t>
    </dgm:pt>
    <dgm:pt modelId="{731630C2-C478-44F8-AE25-6A6E24F36191}" type="pres">
      <dgm:prSet presAssocID="{48277BE4-10C4-4525-98A9-1881D89D89A3}" presName="Name0" presStyleCnt="0">
        <dgm:presLayoutVars>
          <dgm:dir/>
          <dgm:animLvl val="lvl"/>
          <dgm:resizeHandles val="exact"/>
        </dgm:presLayoutVars>
      </dgm:prSet>
      <dgm:spPr/>
    </dgm:pt>
    <dgm:pt modelId="{DAC750E3-DC3E-4B84-8002-0A18758DAB33}" type="pres">
      <dgm:prSet presAssocID="{6BE8580E-C69F-4E1B-84F3-4B6394B97900}" presName="linNode" presStyleCnt="0"/>
      <dgm:spPr/>
    </dgm:pt>
    <dgm:pt modelId="{B561E941-8764-4E88-BE43-02B248F1D3EB}" type="pres">
      <dgm:prSet presAssocID="{6BE8580E-C69F-4E1B-84F3-4B6394B97900}" presName="parentText" presStyleLbl="node1" presStyleIdx="0" presStyleCnt="5">
        <dgm:presLayoutVars>
          <dgm:chMax val="1"/>
          <dgm:bulletEnabled val="1"/>
        </dgm:presLayoutVars>
      </dgm:prSet>
      <dgm:spPr/>
    </dgm:pt>
    <dgm:pt modelId="{63C17905-FE83-4D1B-83D0-80247D31B4AE}" type="pres">
      <dgm:prSet presAssocID="{6BE8580E-C69F-4E1B-84F3-4B6394B97900}" presName="descendantText" presStyleLbl="alignAccFollowNode1" presStyleIdx="0" presStyleCnt="5">
        <dgm:presLayoutVars>
          <dgm:bulletEnabled val="1"/>
        </dgm:presLayoutVars>
      </dgm:prSet>
      <dgm:spPr/>
    </dgm:pt>
    <dgm:pt modelId="{83C49594-CD76-4824-A5E9-8F3236F79154}" type="pres">
      <dgm:prSet presAssocID="{98FC955E-F5BD-46EC-B022-75FCC1A89A9A}" presName="sp" presStyleCnt="0"/>
      <dgm:spPr/>
    </dgm:pt>
    <dgm:pt modelId="{5BB3C967-69C7-4AE9-BCD7-EEE0048458F0}" type="pres">
      <dgm:prSet presAssocID="{9569C3F7-CA0F-4715-9B4F-1F4463477DD1}" presName="linNode" presStyleCnt="0"/>
      <dgm:spPr/>
    </dgm:pt>
    <dgm:pt modelId="{3A9D899A-1567-40D9-93BE-F287DEB0DF63}" type="pres">
      <dgm:prSet presAssocID="{9569C3F7-CA0F-4715-9B4F-1F4463477DD1}" presName="parentText" presStyleLbl="node1" presStyleIdx="1" presStyleCnt="5">
        <dgm:presLayoutVars>
          <dgm:chMax val="1"/>
          <dgm:bulletEnabled val="1"/>
        </dgm:presLayoutVars>
      </dgm:prSet>
      <dgm:spPr/>
    </dgm:pt>
    <dgm:pt modelId="{88292D9B-B33A-4C97-8404-D767D330BE19}" type="pres">
      <dgm:prSet presAssocID="{9569C3F7-CA0F-4715-9B4F-1F4463477DD1}" presName="descendantText" presStyleLbl="alignAccFollowNode1" presStyleIdx="1" presStyleCnt="5">
        <dgm:presLayoutVars>
          <dgm:bulletEnabled val="1"/>
        </dgm:presLayoutVars>
      </dgm:prSet>
      <dgm:spPr/>
    </dgm:pt>
    <dgm:pt modelId="{59583E60-4FD2-4735-B94A-630DEA07CFFD}" type="pres">
      <dgm:prSet presAssocID="{2434F8E8-CE90-4E3E-96B0-AD93C624465C}" presName="sp" presStyleCnt="0"/>
      <dgm:spPr/>
    </dgm:pt>
    <dgm:pt modelId="{E51FC3D4-7071-4E33-A4C9-EE314C57B279}" type="pres">
      <dgm:prSet presAssocID="{0547869E-018B-4171-8A7A-9D956D84E745}" presName="linNode" presStyleCnt="0"/>
      <dgm:spPr/>
    </dgm:pt>
    <dgm:pt modelId="{ABCCFFCE-B9DD-4AA1-9B6C-D8C46623274C}" type="pres">
      <dgm:prSet presAssocID="{0547869E-018B-4171-8A7A-9D956D84E745}" presName="parentText" presStyleLbl="node1" presStyleIdx="2" presStyleCnt="5">
        <dgm:presLayoutVars>
          <dgm:chMax val="1"/>
          <dgm:bulletEnabled val="1"/>
        </dgm:presLayoutVars>
      </dgm:prSet>
      <dgm:spPr/>
    </dgm:pt>
    <dgm:pt modelId="{B92F7691-C8F3-4DB0-A886-9E9A3BFF0369}" type="pres">
      <dgm:prSet presAssocID="{0547869E-018B-4171-8A7A-9D956D84E745}" presName="descendantText" presStyleLbl="alignAccFollowNode1" presStyleIdx="2" presStyleCnt="5">
        <dgm:presLayoutVars>
          <dgm:bulletEnabled val="1"/>
        </dgm:presLayoutVars>
      </dgm:prSet>
      <dgm:spPr/>
    </dgm:pt>
    <dgm:pt modelId="{04B0AEE6-9D16-4A09-9E67-4B5F1CB7BCD4}" type="pres">
      <dgm:prSet presAssocID="{0BF60825-F9A6-43C3-9649-F4ED356A2938}" presName="sp" presStyleCnt="0"/>
      <dgm:spPr/>
    </dgm:pt>
    <dgm:pt modelId="{759D6DA7-8F1D-4893-BD2E-05B4023FAF2E}" type="pres">
      <dgm:prSet presAssocID="{FB35EBCE-81EB-4DB4-BEC1-DECA074C0CF5}" presName="linNode" presStyleCnt="0"/>
      <dgm:spPr/>
    </dgm:pt>
    <dgm:pt modelId="{C1E9A69B-9E5C-4686-9BFF-E08A22BC9F29}" type="pres">
      <dgm:prSet presAssocID="{FB35EBCE-81EB-4DB4-BEC1-DECA074C0CF5}" presName="parentText" presStyleLbl="node1" presStyleIdx="3" presStyleCnt="5">
        <dgm:presLayoutVars>
          <dgm:chMax val="1"/>
          <dgm:bulletEnabled val="1"/>
        </dgm:presLayoutVars>
      </dgm:prSet>
      <dgm:spPr/>
    </dgm:pt>
    <dgm:pt modelId="{53F7ACEA-1446-467F-AC0B-7F926DC66273}" type="pres">
      <dgm:prSet presAssocID="{FB35EBCE-81EB-4DB4-BEC1-DECA074C0CF5}" presName="descendantText" presStyleLbl="alignAccFollowNode1" presStyleIdx="3" presStyleCnt="5">
        <dgm:presLayoutVars>
          <dgm:bulletEnabled val="1"/>
        </dgm:presLayoutVars>
      </dgm:prSet>
      <dgm:spPr/>
    </dgm:pt>
    <dgm:pt modelId="{CBF70B3D-B785-44CE-AF9A-385B91285F51}" type="pres">
      <dgm:prSet presAssocID="{9C07D18E-363E-45D3-A8E7-AA419B217BE5}" presName="sp" presStyleCnt="0"/>
      <dgm:spPr/>
    </dgm:pt>
    <dgm:pt modelId="{C2B5788E-2BB8-44C3-B168-743272DA836A}" type="pres">
      <dgm:prSet presAssocID="{A3FDC9CA-D7C8-41B9-A6BC-7240F446C2D7}" presName="linNode" presStyleCnt="0"/>
      <dgm:spPr/>
    </dgm:pt>
    <dgm:pt modelId="{91C3C133-D8D7-4BDF-8D9C-8B46DA338968}" type="pres">
      <dgm:prSet presAssocID="{A3FDC9CA-D7C8-41B9-A6BC-7240F446C2D7}" presName="parentText" presStyleLbl="node1" presStyleIdx="4" presStyleCnt="5">
        <dgm:presLayoutVars>
          <dgm:chMax val="1"/>
          <dgm:bulletEnabled val="1"/>
        </dgm:presLayoutVars>
      </dgm:prSet>
      <dgm:spPr/>
    </dgm:pt>
    <dgm:pt modelId="{DC7D9B0E-CB66-4FA6-ADBA-F3A71D09D13C}" type="pres">
      <dgm:prSet presAssocID="{A3FDC9CA-D7C8-41B9-A6BC-7240F446C2D7}" presName="descendantText" presStyleLbl="alignAccFollowNode1" presStyleIdx="4" presStyleCnt="5">
        <dgm:presLayoutVars>
          <dgm:bulletEnabled val="1"/>
        </dgm:presLayoutVars>
      </dgm:prSet>
      <dgm:spPr/>
    </dgm:pt>
  </dgm:ptLst>
  <dgm:cxnLst>
    <dgm:cxn modelId="{DF1BF002-2D8B-4BFF-8307-6AE37E4E0E23}" srcId="{6BE8580E-C69F-4E1B-84F3-4B6394B97900}" destId="{482C160A-2FFC-45F2-9274-87FCC314E2B1}" srcOrd="2" destOrd="0" parTransId="{A0423167-C27A-4506-9110-0DB25DAF7403}" sibTransId="{D729705D-E308-4A81-A713-0E4C356ABBDF}"/>
    <dgm:cxn modelId="{82901E03-804E-4283-B451-E5283B7178EA}" type="presOf" srcId="{9569C3F7-CA0F-4715-9B4F-1F4463477DD1}" destId="{3A9D899A-1567-40D9-93BE-F287DEB0DF63}" srcOrd="0" destOrd="0" presId="urn:microsoft.com/office/officeart/2005/8/layout/vList5"/>
    <dgm:cxn modelId="{05675403-ABD7-406A-9F7F-A8D0AEE13B0E}" type="presOf" srcId="{BA648F38-7A7A-4F43-947F-8E65AEE645A8}" destId="{63C17905-FE83-4D1B-83D0-80247D31B4AE}" srcOrd="0" destOrd="1" presId="urn:microsoft.com/office/officeart/2005/8/layout/vList5"/>
    <dgm:cxn modelId="{F857F319-7BA9-4F13-AE1C-5CF9F4437FE5}" type="presOf" srcId="{D9681A90-825B-4DD1-8F75-5B1DBBE33F49}" destId="{B92F7691-C8F3-4DB0-A886-9E9A3BFF0369}" srcOrd="0" destOrd="1" presId="urn:microsoft.com/office/officeart/2005/8/layout/vList5"/>
    <dgm:cxn modelId="{ADA81C1B-C0B1-4B71-AF27-7BC0A99F8D5E}" type="presOf" srcId="{070BE2C3-46C3-4599-A77C-0D7C73B3A96C}" destId="{88292D9B-B33A-4C97-8404-D767D330BE19}" srcOrd="0" destOrd="3" presId="urn:microsoft.com/office/officeart/2005/8/layout/vList5"/>
    <dgm:cxn modelId="{257E9B1C-0F4E-49B5-A817-611782996405}" srcId="{48277BE4-10C4-4525-98A9-1881D89D89A3}" destId="{FB35EBCE-81EB-4DB4-BEC1-DECA074C0CF5}" srcOrd="3" destOrd="0" parTransId="{C06B4AEA-377E-4265-8510-514D3DCE7CCD}" sibTransId="{9C07D18E-363E-45D3-A8E7-AA419B217BE5}"/>
    <dgm:cxn modelId="{A3A3621E-D337-4575-BA3F-692D8DB7F34E}" type="presOf" srcId="{48277BE4-10C4-4525-98A9-1881D89D89A3}" destId="{731630C2-C478-44F8-AE25-6A6E24F36191}" srcOrd="0" destOrd="0" presId="urn:microsoft.com/office/officeart/2005/8/layout/vList5"/>
    <dgm:cxn modelId="{6F50F022-31B0-4E9E-8F72-C92754B68A19}" type="presOf" srcId="{A1869244-2B9D-42F4-921C-A2028413AA0B}" destId="{B92F7691-C8F3-4DB0-A886-9E9A3BFF0369}" srcOrd="0" destOrd="3" presId="urn:microsoft.com/office/officeart/2005/8/layout/vList5"/>
    <dgm:cxn modelId="{88B76123-32AE-4B42-A8F3-D76D0C5DF2A6}" type="presOf" srcId="{8EC512E9-418F-4691-8F87-468652FF5285}" destId="{DC7D9B0E-CB66-4FA6-ADBA-F3A71D09D13C}" srcOrd="0" destOrd="3" presId="urn:microsoft.com/office/officeart/2005/8/layout/vList5"/>
    <dgm:cxn modelId="{F1C2BD26-8456-498F-818B-91FD068C46F0}" srcId="{48277BE4-10C4-4525-98A9-1881D89D89A3}" destId="{A3FDC9CA-D7C8-41B9-A6BC-7240F446C2D7}" srcOrd="4" destOrd="0" parTransId="{6DFC4985-CC6D-4B4A-8E45-FDCB6867E73E}" sibTransId="{B6013F40-1C12-4B7D-8B78-D7D27155ACF8}"/>
    <dgm:cxn modelId="{1B6C2E2C-D882-4DA9-8124-6484F592D85A}" type="presOf" srcId="{18D7304F-1AC4-442B-A457-C60C00A2951A}" destId="{53F7ACEA-1446-467F-AC0B-7F926DC66273}" srcOrd="0" destOrd="4" presId="urn:microsoft.com/office/officeart/2005/8/layout/vList5"/>
    <dgm:cxn modelId="{5EA3E836-B527-44B5-875A-CA775BE4B9F2}" srcId="{0547869E-018B-4171-8A7A-9D956D84E745}" destId="{27AEB3AA-B474-492D-82D0-51C8F5019C97}" srcOrd="2" destOrd="0" parTransId="{39451F61-7A1E-4E82-A92B-34B42F8DF546}" sibTransId="{841A5AD7-7B92-4E4E-A465-389BC9250BA2}"/>
    <dgm:cxn modelId="{DD2EB838-EB56-443A-A7D2-B9B9233C76B3}" srcId="{FB35EBCE-81EB-4DB4-BEC1-DECA074C0CF5}" destId="{6323B360-E555-49BE-B16A-7A93ABBCEB67}" srcOrd="0" destOrd="0" parTransId="{AFE8CD16-64BF-4876-B5C7-F8EBAF44128F}" sibTransId="{38333B55-3760-41FF-B5AC-51CBA2FABBBF}"/>
    <dgm:cxn modelId="{811E2940-2C30-4D77-99C1-AE962F553D94}" type="presOf" srcId="{65EA8562-FA36-4A8F-98C6-EFF6C76E398A}" destId="{88292D9B-B33A-4C97-8404-D767D330BE19}" srcOrd="0" destOrd="1" presId="urn:microsoft.com/office/officeart/2005/8/layout/vList5"/>
    <dgm:cxn modelId="{AF4A1A5E-9C32-4996-929A-3A8132B4FC64}" srcId="{0547869E-018B-4171-8A7A-9D956D84E745}" destId="{A1869244-2B9D-42F4-921C-A2028413AA0B}" srcOrd="3" destOrd="0" parTransId="{5E457E3B-D6E0-492E-B5F7-4C384B7F1FF1}" sibTransId="{06099EBD-AA96-41A0-AEBD-7B70F3C7554C}"/>
    <dgm:cxn modelId="{BE56ED64-A873-4D25-AD32-4B0052548F6C}" srcId="{0547869E-018B-4171-8A7A-9D956D84E745}" destId="{70BBC5D1-5BA6-4C25-B60F-7900D10C6FC4}" srcOrd="0" destOrd="0" parTransId="{DA1035CC-4A13-4745-8711-AA2BFF23545B}" sibTransId="{B87FBEE4-809D-48E9-AFEA-9DC76C9A2277}"/>
    <dgm:cxn modelId="{5C88F566-8C4D-4BBA-98E5-D64013CF75C1}" type="presOf" srcId="{7EFA0BA6-13E7-4D03-BFB7-E1FBCAB4D709}" destId="{53F7ACEA-1446-467F-AC0B-7F926DC66273}" srcOrd="0" destOrd="2" presId="urn:microsoft.com/office/officeart/2005/8/layout/vList5"/>
    <dgm:cxn modelId="{81094748-75A5-4806-8CE9-A2DC925B28B7}" srcId="{A3FDC9CA-D7C8-41B9-A6BC-7240F446C2D7}" destId="{8EC512E9-418F-4691-8F87-468652FF5285}" srcOrd="3" destOrd="0" parTransId="{4685D528-BA23-4D58-B8E2-C19AA34F0D87}" sibTransId="{1E7A1987-372D-4392-BF5B-1D9A2C744BA9}"/>
    <dgm:cxn modelId="{4D2B2D6D-F076-4286-AA05-53AC69A3FE70}" type="presOf" srcId="{0547869E-018B-4171-8A7A-9D956D84E745}" destId="{ABCCFFCE-B9DD-4AA1-9B6C-D8C46623274C}" srcOrd="0" destOrd="0" presId="urn:microsoft.com/office/officeart/2005/8/layout/vList5"/>
    <dgm:cxn modelId="{67346F6D-2005-4454-9FC2-BC308BCA4276}" srcId="{FB35EBCE-81EB-4DB4-BEC1-DECA074C0CF5}" destId="{934901D9-6AE3-4528-9A7D-B98B548FB778}" srcOrd="3" destOrd="0" parTransId="{25E40BB3-8A5D-4437-880A-3CA31793988C}" sibTransId="{859A85F0-6F5F-4679-810D-32D7C1149EC2}"/>
    <dgm:cxn modelId="{614E8B4D-A91E-4FDC-90B5-A37A5EF1683D}" type="presOf" srcId="{6BE8580E-C69F-4E1B-84F3-4B6394B97900}" destId="{B561E941-8764-4E88-BE43-02B248F1D3EB}" srcOrd="0" destOrd="0" presId="urn:microsoft.com/office/officeart/2005/8/layout/vList5"/>
    <dgm:cxn modelId="{A9EE966E-2A8D-4274-B35C-B2886DC47BE0}" srcId="{48277BE4-10C4-4525-98A9-1881D89D89A3}" destId="{9569C3F7-CA0F-4715-9B4F-1F4463477DD1}" srcOrd="1" destOrd="0" parTransId="{3FC34A86-16D9-4A11-97C6-8153A682CCA3}" sibTransId="{2434F8E8-CE90-4E3E-96B0-AD93C624465C}"/>
    <dgm:cxn modelId="{6989FE6F-8C5B-4E38-9A9A-5FD0AF1D4BFC}" srcId="{9569C3F7-CA0F-4715-9B4F-1F4463477DD1}" destId="{D9D2FDED-FF13-4254-AB6B-F60E9A901A95}" srcOrd="2" destOrd="0" parTransId="{E8E82A5F-2349-4E01-B3ED-9BE04D3477F2}" sibTransId="{D2C7B0BE-5DEE-49C4-9D94-ABE40C058488}"/>
    <dgm:cxn modelId="{4B203C73-2607-49AB-9FFA-B4881055B986}" type="presOf" srcId="{482C160A-2FFC-45F2-9274-87FCC314E2B1}" destId="{63C17905-FE83-4D1B-83D0-80247D31B4AE}" srcOrd="0" destOrd="2" presId="urn:microsoft.com/office/officeart/2005/8/layout/vList5"/>
    <dgm:cxn modelId="{22C09873-A684-43BD-9CC6-D248D7C4CC91}" type="presOf" srcId="{D0D35DD3-B59F-40DA-A064-EBC885FA780D}" destId="{63C17905-FE83-4D1B-83D0-80247D31B4AE}" srcOrd="0" destOrd="3" presId="urn:microsoft.com/office/officeart/2005/8/layout/vList5"/>
    <dgm:cxn modelId="{A6ACC173-A9A0-4C1B-A48E-25BE682F0927}" type="presOf" srcId="{D9D2FDED-FF13-4254-AB6B-F60E9A901A95}" destId="{88292D9B-B33A-4C97-8404-D767D330BE19}" srcOrd="0" destOrd="2" presId="urn:microsoft.com/office/officeart/2005/8/layout/vList5"/>
    <dgm:cxn modelId="{D163C781-E347-44EA-A3CA-E6150EDFCC38}" srcId="{9569C3F7-CA0F-4715-9B4F-1F4463477DD1}" destId="{A81037EF-AACD-4930-B810-F825BA1476DA}" srcOrd="4" destOrd="0" parTransId="{7F9BF510-2EB2-46AD-BE55-FBB839036314}" sibTransId="{750F40A3-5D5E-489F-B485-C7B54E65BBFA}"/>
    <dgm:cxn modelId="{21E03784-59C7-43A3-85D2-903F1C4F1FB8}" type="presOf" srcId="{934901D9-6AE3-4528-9A7D-B98B548FB778}" destId="{53F7ACEA-1446-467F-AC0B-7F926DC66273}" srcOrd="0" destOrd="3" presId="urn:microsoft.com/office/officeart/2005/8/layout/vList5"/>
    <dgm:cxn modelId="{491DEF8C-F29C-4267-A451-5D63E31BED4A}" srcId="{A3FDC9CA-D7C8-41B9-A6BC-7240F446C2D7}" destId="{56EF74F9-C6CD-42E7-A5F4-A6AC4F70E344}" srcOrd="1" destOrd="0" parTransId="{965BCFC9-332A-45F0-9C80-0447550D2D72}" sibTransId="{60A8E846-B30D-45D1-887C-213F04C2EE7C}"/>
    <dgm:cxn modelId="{779A5192-F159-46B4-B035-F80AF0DC3B93}" type="presOf" srcId="{6323B360-E555-49BE-B16A-7A93ABBCEB67}" destId="{53F7ACEA-1446-467F-AC0B-7F926DC66273}" srcOrd="0" destOrd="0" presId="urn:microsoft.com/office/officeart/2005/8/layout/vList5"/>
    <dgm:cxn modelId="{823F8092-DF17-4EBE-ADAD-4B9FAD693BD3}" srcId="{9569C3F7-CA0F-4715-9B4F-1F4463477DD1}" destId="{65EA8562-FA36-4A8F-98C6-EFF6C76E398A}" srcOrd="1" destOrd="0" parTransId="{03E9C648-0672-4389-8101-EFAC67F0F0D0}" sibTransId="{FB634836-C5C7-4DC8-843C-198DCD59A377}"/>
    <dgm:cxn modelId="{029B2199-CE29-4141-AACB-7FD718EFDED7}" type="presOf" srcId="{AF2DCB26-87E6-4FC0-92E2-99833259210A}" destId="{53F7ACEA-1446-467F-AC0B-7F926DC66273}" srcOrd="0" destOrd="5" presId="urn:microsoft.com/office/officeart/2005/8/layout/vList5"/>
    <dgm:cxn modelId="{D9761B9B-89AD-4D0B-B282-E6C0C8AC6C3F}" srcId="{48277BE4-10C4-4525-98A9-1881D89D89A3}" destId="{0547869E-018B-4171-8A7A-9D956D84E745}" srcOrd="2" destOrd="0" parTransId="{A6522122-F2E8-448E-9872-F65341F9689B}" sibTransId="{0BF60825-F9A6-43C3-9649-F4ED356A2938}"/>
    <dgm:cxn modelId="{B556179D-E899-4216-9AFE-C31D9C57CC89}" srcId="{6BE8580E-C69F-4E1B-84F3-4B6394B97900}" destId="{BA648F38-7A7A-4F43-947F-8E65AEE645A8}" srcOrd="1" destOrd="0" parTransId="{5383B12C-7A37-4053-AEFA-51CAF0221934}" sibTransId="{7437CF88-2DAB-48A9-9C57-134CDCDC0E11}"/>
    <dgm:cxn modelId="{FE83049F-6577-476F-99AC-8B9A6F524BE8}" srcId="{A3FDC9CA-D7C8-41B9-A6BC-7240F446C2D7}" destId="{2F8E80CC-9077-4747-9F5D-8D3D8F3BBF83}" srcOrd="2" destOrd="0" parTransId="{249E429E-A95C-47DA-8764-721B595FBBB3}" sibTransId="{202AF1EE-0503-4E50-A21D-B2304B68587A}"/>
    <dgm:cxn modelId="{2448B0A7-3EDC-4863-B72B-D8E99BAB46D0}" srcId="{FB35EBCE-81EB-4DB4-BEC1-DECA074C0CF5}" destId="{C64397A0-BBBE-456B-85A3-571A5434B12D}" srcOrd="1" destOrd="0" parTransId="{51075AF4-059F-4579-AE0A-41592E28CDC8}" sibTransId="{304CB215-9933-4627-8BD3-C4A19522BC74}"/>
    <dgm:cxn modelId="{272CD9AA-EAE2-47AA-A770-99B8883DBA56}" type="presOf" srcId="{62CB11B7-AD41-4C02-9BBD-CE5FC4BF06AC}" destId="{88292D9B-B33A-4C97-8404-D767D330BE19}" srcOrd="0" destOrd="0" presId="urn:microsoft.com/office/officeart/2005/8/layout/vList5"/>
    <dgm:cxn modelId="{697785AB-A5C1-42A8-908C-8ECD740B9A64}" srcId="{48277BE4-10C4-4525-98A9-1881D89D89A3}" destId="{6BE8580E-C69F-4E1B-84F3-4B6394B97900}" srcOrd="0" destOrd="0" parTransId="{1C644229-0818-4D3E-8F9E-14D221DD231B}" sibTransId="{98FC955E-F5BD-46EC-B022-75FCC1A89A9A}"/>
    <dgm:cxn modelId="{F2E3C1AC-ABA6-4473-B14A-88D1C265037B}" srcId="{6BE8580E-C69F-4E1B-84F3-4B6394B97900}" destId="{D1917807-3BB8-459C-80CD-FE9C166919B1}" srcOrd="0" destOrd="0" parTransId="{C83D294F-746F-48E3-BFBE-BD8356D6F084}" sibTransId="{D00BA2C6-5CDE-4BF0-90B8-8E4D690DAF0E}"/>
    <dgm:cxn modelId="{D65F03AF-F148-4349-A922-7BE75AD7AE8B}" srcId="{0547869E-018B-4171-8A7A-9D956D84E745}" destId="{91CB4DCB-AB80-4817-BDCE-81C553638BF8}" srcOrd="4" destOrd="0" parTransId="{E4CEED0F-5DD2-4406-BE9A-6CB169746215}" sibTransId="{11BF9635-B3C6-4CC1-A485-BB920F145760}"/>
    <dgm:cxn modelId="{852DE1B0-5558-4099-B1C8-626828FEB7E9}" type="presOf" srcId="{56EF74F9-C6CD-42E7-A5F4-A6AC4F70E344}" destId="{DC7D9B0E-CB66-4FA6-ADBA-F3A71D09D13C}" srcOrd="0" destOrd="1" presId="urn:microsoft.com/office/officeart/2005/8/layout/vList5"/>
    <dgm:cxn modelId="{26BBE9B2-180B-4AEB-991B-88F0FCA8BD46}" type="presOf" srcId="{A81037EF-AACD-4930-B810-F825BA1476DA}" destId="{88292D9B-B33A-4C97-8404-D767D330BE19}" srcOrd="0" destOrd="4" presId="urn:microsoft.com/office/officeart/2005/8/layout/vList5"/>
    <dgm:cxn modelId="{29BE0AB6-7F1F-4D4D-A9C6-1D402BD63F0E}" type="presOf" srcId="{C64397A0-BBBE-456B-85A3-571A5434B12D}" destId="{53F7ACEA-1446-467F-AC0B-7F926DC66273}" srcOrd="0" destOrd="1" presId="urn:microsoft.com/office/officeart/2005/8/layout/vList5"/>
    <dgm:cxn modelId="{37797FBA-EE9C-4710-B1C3-0FB4CDA78073}" srcId="{9569C3F7-CA0F-4715-9B4F-1F4463477DD1}" destId="{070BE2C3-46C3-4599-A77C-0D7C73B3A96C}" srcOrd="3" destOrd="0" parTransId="{A5B0A7D9-FA20-4E50-9E1D-22900226E1FC}" sibTransId="{89DDE011-8BC3-4429-8E76-263B2E798572}"/>
    <dgm:cxn modelId="{094B12BC-4F5A-454D-BE4E-3A662FDB4EFD}" srcId="{9569C3F7-CA0F-4715-9B4F-1F4463477DD1}" destId="{62CB11B7-AD41-4C02-9BBD-CE5FC4BF06AC}" srcOrd="0" destOrd="0" parTransId="{F470C1EB-1F5F-4A39-BEA8-71F4EAD54950}" sibTransId="{CF890F92-7875-461C-B47A-554E953DFF9E}"/>
    <dgm:cxn modelId="{4E0C59BD-6AEE-4304-8685-48106DEA1C28}" type="presOf" srcId="{70BBC5D1-5BA6-4C25-B60F-7900D10C6FC4}" destId="{B92F7691-C8F3-4DB0-A886-9E9A3BFF0369}" srcOrd="0" destOrd="0" presId="urn:microsoft.com/office/officeart/2005/8/layout/vList5"/>
    <dgm:cxn modelId="{F1852EBE-6D2D-4C18-ABB7-D83C00F4C2C9}" srcId="{FB35EBCE-81EB-4DB4-BEC1-DECA074C0CF5}" destId="{7EFA0BA6-13E7-4D03-BFB7-E1FBCAB4D709}" srcOrd="2" destOrd="0" parTransId="{A466C27A-E42A-4672-A1B8-6889F5CE850F}" sibTransId="{D4708B2B-BD60-4850-82C6-052905316DBE}"/>
    <dgm:cxn modelId="{C19FF0CD-7CAC-4F6D-95D0-0311C6DE4CBF}" type="presOf" srcId="{91CB4DCB-AB80-4817-BDCE-81C553638BF8}" destId="{B92F7691-C8F3-4DB0-A886-9E9A3BFF0369}" srcOrd="0" destOrd="4" presId="urn:microsoft.com/office/officeart/2005/8/layout/vList5"/>
    <dgm:cxn modelId="{4A12E5D0-57C7-419B-B06A-DAC18E45AE2E}" type="presOf" srcId="{C5C16DB9-11D6-41B3-8971-B9328AB5A2C2}" destId="{DC7D9B0E-CB66-4FA6-ADBA-F3A71D09D13C}" srcOrd="0" destOrd="4" presId="urn:microsoft.com/office/officeart/2005/8/layout/vList5"/>
    <dgm:cxn modelId="{B2C52DE5-DAB6-4237-BECC-71E5D35B587F}" type="presOf" srcId="{A3FDC9CA-D7C8-41B9-A6BC-7240F446C2D7}" destId="{91C3C133-D8D7-4BDF-8D9C-8B46DA338968}" srcOrd="0" destOrd="0" presId="urn:microsoft.com/office/officeart/2005/8/layout/vList5"/>
    <dgm:cxn modelId="{E45DCDE7-A377-450B-A341-419D5AE070C2}" srcId="{FB35EBCE-81EB-4DB4-BEC1-DECA074C0CF5}" destId="{AF2DCB26-87E6-4FC0-92E2-99833259210A}" srcOrd="5" destOrd="0" parTransId="{B0B705B5-6158-4725-9640-BFBF1CB6B0F7}" sibTransId="{D01819B3-F8D7-41EB-B967-F3CC6347AB00}"/>
    <dgm:cxn modelId="{D4D46DEA-E212-42C3-805B-53223D7BE15D}" srcId="{A3FDC9CA-D7C8-41B9-A6BC-7240F446C2D7}" destId="{C5C16DB9-11D6-41B3-8971-B9328AB5A2C2}" srcOrd="4" destOrd="0" parTransId="{41748E47-C628-4E37-80E3-89A8162B6693}" sibTransId="{FE013DB8-4559-4DF7-A3E3-574EE1398F87}"/>
    <dgm:cxn modelId="{2B21B1EB-1CC2-4B71-82F1-C4BDAA34FDD2}" type="presOf" srcId="{27AEB3AA-B474-492D-82D0-51C8F5019C97}" destId="{B92F7691-C8F3-4DB0-A886-9E9A3BFF0369}" srcOrd="0" destOrd="2" presId="urn:microsoft.com/office/officeart/2005/8/layout/vList5"/>
    <dgm:cxn modelId="{E8F147EE-0113-4CE2-9E0C-9ED4D1162CFA}" type="presOf" srcId="{D1917807-3BB8-459C-80CD-FE9C166919B1}" destId="{63C17905-FE83-4D1B-83D0-80247D31B4AE}" srcOrd="0" destOrd="0" presId="urn:microsoft.com/office/officeart/2005/8/layout/vList5"/>
    <dgm:cxn modelId="{36AA3BF1-CE3B-4860-8C8B-BF46A216D41B}" srcId="{FB35EBCE-81EB-4DB4-BEC1-DECA074C0CF5}" destId="{18D7304F-1AC4-442B-A457-C60C00A2951A}" srcOrd="4" destOrd="0" parTransId="{B2B46A46-DF75-4CF9-8AA5-F01E9EFFE462}" sibTransId="{241972CF-AFC4-4BDB-A4A4-60B1905A4DBA}"/>
    <dgm:cxn modelId="{7AF2F1F2-5D60-4457-9279-B3D15EB50F30}" srcId="{A3FDC9CA-D7C8-41B9-A6BC-7240F446C2D7}" destId="{89BF4880-65B6-459E-B00C-8C1709625AC2}" srcOrd="0" destOrd="0" parTransId="{A53F99FF-2F2D-44FC-AD46-3A54766EFF32}" sibTransId="{8176F904-D313-41BC-951A-9E1AEF086937}"/>
    <dgm:cxn modelId="{B9C824F5-9D4F-43BA-A3C1-DFE941726644}" type="presOf" srcId="{FB35EBCE-81EB-4DB4-BEC1-DECA074C0CF5}" destId="{C1E9A69B-9E5C-4686-9BFF-E08A22BC9F29}" srcOrd="0" destOrd="0" presId="urn:microsoft.com/office/officeart/2005/8/layout/vList5"/>
    <dgm:cxn modelId="{6EEFEAFB-6B94-488F-B9A1-89AEC7AAF3E2}" srcId="{0547869E-018B-4171-8A7A-9D956D84E745}" destId="{D9681A90-825B-4DD1-8F75-5B1DBBE33F49}" srcOrd="1" destOrd="0" parTransId="{42BFFD15-C389-44FC-A8A6-1CA6893B0976}" sibTransId="{3D92F6D2-2544-4077-8827-23E55C444738}"/>
    <dgm:cxn modelId="{1F3410FC-9979-4354-A768-E244D2226987}" type="presOf" srcId="{89BF4880-65B6-459E-B00C-8C1709625AC2}" destId="{DC7D9B0E-CB66-4FA6-ADBA-F3A71D09D13C}" srcOrd="0" destOrd="0" presId="urn:microsoft.com/office/officeart/2005/8/layout/vList5"/>
    <dgm:cxn modelId="{E9691DFE-30E5-4071-A54C-E9EE31143A14}" srcId="{6BE8580E-C69F-4E1B-84F3-4B6394B97900}" destId="{D0D35DD3-B59F-40DA-A064-EBC885FA780D}" srcOrd="3" destOrd="0" parTransId="{E3037A66-D064-42E7-BB24-74C5FA95D288}" sibTransId="{0730B5F5-9B75-428A-ADA8-47B87C0F92FB}"/>
    <dgm:cxn modelId="{8A53E2FF-9F1E-419C-B518-BFCFC3409161}" type="presOf" srcId="{2F8E80CC-9077-4747-9F5D-8D3D8F3BBF83}" destId="{DC7D9B0E-CB66-4FA6-ADBA-F3A71D09D13C}" srcOrd="0" destOrd="2" presId="urn:microsoft.com/office/officeart/2005/8/layout/vList5"/>
    <dgm:cxn modelId="{0C8F98FF-9992-433F-AF14-2D316F91CD81}" type="presParOf" srcId="{731630C2-C478-44F8-AE25-6A6E24F36191}" destId="{DAC750E3-DC3E-4B84-8002-0A18758DAB33}" srcOrd="0" destOrd="0" presId="urn:microsoft.com/office/officeart/2005/8/layout/vList5"/>
    <dgm:cxn modelId="{2EF01D25-43AE-45AE-A1F1-1A8D99502CB3}" type="presParOf" srcId="{DAC750E3-DC3E-4B84-8002-0A18758DAB33}" destId="{B561E941-8764-4E88-BE43-02B248F1D3EB}" srcOrd="0" destOrd="0" presId="urn:microsoft.com/office/officeart/2005/8/layout/vList5"/>
    <dgm:cxn modelId="{0CD4B3D3-4EDA-41AD-AF9E-5B8D1A030188}" type="presParOf" srcId="{DAC750E3-DC3E-4B84-8002-0A18758DAB33}" destId="{63C17905-FE83-4D1B-83D0-80247D31B4AE}" srcOrd="1" destOrd="0" presId="urn:microsoft.com/office/officeart/2005/8/layout/vList5"/>
    <dgm:cxn modelId="{5ED1494E-CD90-40BF-A345-2613023B2E1A}" type="presParOf" srcId="{731630C2-C478-44F8-AE25-6A6E24F36191}" destId="{83C49594-CD76-4824-A5E9-8F3236F79154}" srcOrd="1" destOrd="0" presId="urn:microsoft.com/office/officeart/2005/8/layout/vList5"/>
    <dgm:cxn modelId="{6F63C667-DAF2-4B5E-B746-71EDB4D9C247}" type="presParOf" srcId="{731630C2-C478-44F8-AE25-6A6E24F36191}" destId="{5BB3C967-69C7-4AE9-BCD7-EEE0048458F0}" srcOrd="2" destOrd="0" presId="urn:microsoft.com/office/officeart/2005/8/layout/vList5"/>
    <dgm:cxn modelId="{559C3BF8-CB24-4349-9BC9-3B9BB8412019}" type="presParOf" srcId="{5BB3C967-69C7-4AE9-BCD7-EEE0048458F0}" destId="{3A9D899A-1567-40D9-93BE-F287DEB0DF63}" srcOrd="0" destOrd="0" presId="urn:microsoft.com/office/officeart/2005/8/layout/vList5"/>
    <dgm:cxn modelId="{E6BAD183-FE72-475D-939E-DF0336A161AB}" type="presParOf" srcId="{5BB3C967-69C7-4AE9-BCD7-EEE0048458F0}" destId="{88292D9B-B33A-4C97-8404-D767D330BE19}" srcOrd="1" destOrd="0" presId="urn:microsoft.com/office/officeart/2005/8/layout/vList5"/>
    <dgm:cxn modelId="{9BA5C5F4-0D3E-4010-8CB6-5E484174D654}" type="presParOf" srcId="{731630C2-C478-44F8-AE25-6A6E24F36191}" destId="{59583E60-4FD2-4735-B94A-630DEA07CFFD}" srcOrd="3" destOrd="0" presId="urn:microsoft.com/office/officeart/2005/8/layout/vList5"/>
    <dgm:cxn modelId="{14127436-FE72-4463-BEDD-2237FCD55BEB}" type="presParOf" srcId="{731630C2-C478-44F8-AE25-6A6E24F36191}" destId="{E51FC3D4-7071-4E33-A4C9-EE314C57B279}" srcOrd="4" destOrd="0" presId="urn:microsoft.com/office/officeart/2005/8/layout/vList5"/>
    <dgm:cxn modelId="{2F36588E-EA01-4B3B-B5A1-4885761EDD32}" type="presParOf" srcId="{E51FC3D4-7071-4E33-A4C9-EE314C57B279}" destId="{ABCCFFCE-B9DD-4AA1-9B6C-D8C46623274C}" srcOrd="0" destOrd="0" presId="urn:microsoft.com/office/officeart/2005/8/layout/vList5"/>
    <dgm:cxn modelId="{49907BB9-BA60-4F27-8602-0FC4ADC89048}" type="presParOf" srcId="{E51FC3D4-7071-4E33-A4C9-EE314C57B279}" destId="{B92F7691-C8F3-4DB0-A886-9E9A3BFF0369}" srcOrd="1" destOrd="0" presId="urn:microsoft.com/office/officeart/2005/8/layout/vList5"/>
    <dgm:cxn modelId="{21910713-3996-4C74-A99D-E0567365016B}" type="presParOf" srcId="{731630C2-C478-44F8-AE25-6A6E24F36191}" destId="{04B0AEE6-9D16-4A09-9E67-4B5F1CB7BCD4}" srcOrd="5" destOrd="0" presId="urn:microsoft.com/office/officeart/2005/8/layout/vList5"/>
    <dgm:cxn modelId="{D35C80C4-55D4-406C-BA65-13B05A0BA939}" type="presParOf" srcId="{731630C2-C478-44F8-AE25-6A6E24F36191}" destId="{759D6DA7-8F1D-4893-BD2E-05B4023FAF2E}" srcOrd="6" destOrd="0" presId="urn:microsoft.com/office/officeart/2005/8/layout/vList5"/>
    <dgm:cxn modelId="{A3B3B1E4-2B20-47FC-8F38-C57D6DBB52FC}" type="presParOf" srcId="{759D6DA7-8F1D-4893-BD2E-05B4023FAF2E}" destId="{C1E9A69B-9E5C-4686-9BFF-E08A22BC9F29}" srcOrd="0" destOrd="0" presId="urn:microsoft.com/office/officeart/2005/8/layout/vList5"/>
    <dgm:cxn modelId="{3F72E60E-6018-4784-9672-BAAB108BF3B1}" type="presParOf" srcId="{759D6DA7-8F1D-4893-BD2E-05B4023FAF2E}" destId="{53F7ACEA-1446-467F-AC0B-7F926DC66273}" srcOrd="1" destOrd="0" presId="urn:microsoft.com/office/officeart/2005/8/layout/vList5"/>
    <dgm:cxn modelId="{0F168F3D-2077-4017-89D5-ADDF96247D0D}" type="presParOf" srcId="{731630C2-C478-44F8-AE25-6A6E24F36191}" destId="{CBF70B3D-B785-44CE-AF9A-385B91285F51}" srcOrd="7" destOrd="0" presId="urn:microsoft.com/office/officeart/2005/8/layout/vList5"/>
    <dgm:cxn modelId="{06373297-9509-4339-B6BD-EFE26BB1EF44}" type="presParOf" srcId="{731630C2-C478-44F8-AE25-6A6E24F36191}" destId="{C2B5788E-2BB8-44C3-B168-743272DA836A}" srcOrd="8" destOrd="0" presId="urn:microsoft.com/office/officeart/2005/8/layout/vList5"/>
    <dgm:cxn modelId="{DC8137BD-8356-4897-A473-F89BD307C638}" type="presParOf" srcId="{C2B5788E-2BB8-44C3-B168-743272DA836A}" destId="{91C3C133-D8D7-4BDF-8D9C-8B46DA338968}" srcOrd="0" destOrd="0" presId="urn:microsoft.com/office/officeart/2005/8/layout/vList5"/>
    <dgm:cxn modelId="{D0905D02-ADE6-4FFC-A363-7BE7C7B98B50}" type="presParOf" srcId="{C2B5788E-2BB8-44C3-B168-743272DA836A}" destId="{DC7D9B0E-CB66-4FA6-ADBA-F3A71D09D1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277BE4-10C4-4525-98A9-1881D89D89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E8580E-C69F-4E1B-84F3-4B6394B97900}">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Highly Engaged</a:t>
          </a:r>
        </a:p>
      </dgm:t>
    </dgm:pt>
    <dgm:pt modelId="{1C644229-0818-4D3E-8F9E-14D221DD231B}" type="parTrans" cxnId="{697785AB-A5C1-42A8-908C-8ECD740B9A64}">
      <dgm:prSet/>
      <dgm:spPr/>
      <dgm:t>
        <a:bodyPr/>
        <a:lstStyle/>
        <a:p>
          <a:endParaRPr lang="en-US"/>
        </a:p>
      </dgm:t>
    </dgm:pt>
    <dgm:pt modelId="{98FC955E-F5BD-46EC-B022-75FCC1A89A9A}" type="sibTrans" cxnId="{697785AB-A5C1-42A8-908C-8ECD740B9A64}">
      <dgm:prSet/>
      <dgm:spPr/>
      <dgm:t>
        <a:bodyPr/>
        <a:lstStyle/>
        <a:p>
          <a:endParaRPr lang="en-US"/>
        </a:p>
      </dgm:t>
    </dgm:pt>
    <dgm:pt modelId="{D1917807-3BB8-459C-80CD-FE9C166919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What can I do for others?</a:t>
          </a:r>
        </a:p>
      </dgm:t>
    </dgm:pt>
    <dgm:pt modelId="{C83D294F-746F-48E3-BFBE-BD8356D6F084}" type="parTrans" cxnId="{F2E3C1AC-ABA6-4473-B14A-88D1C265037B}">
      <dgm:prSet/>
      <dgm:spPr/>
      <dgm:t>
        <a:bodyPr/>
        <a:lstStyle/>
        <a:p>
          <a:endParaRPr lang="en-US"/>
        </a:p>
      </dgm:t>
    </dgm:pt>
    <dgm:pt modelId="{D00BA2C6-5CDE-4BF0-90B8-8E4D690DAF0E}" type="sibTrans" cxnId="{F2E3C1AC-ABA6-4473-B14A-88D1C265037B}">
      <dgm:prSet/>
      <dgm:spPr/>
      <dgm:t>
        <a:bodyPr/>
        <a:lstStyle/>
        <a:p>
          <a:endParaRPr lang="en-US"/>
        </a:p>
      </dgm:t>
    </dgm:pt>
    <dgm:pt modelId="{BA648F38-7A7A-4F43-947F-8E65AEE645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inspire others to do their best.</a:t>
          </a:r>
        </a:p>
      </dgm:t>
    </dgm:pt>
    <dgm:pt modelId="{5383B12C-7A37-4053-AEFA-51CAF0221934}" type="parTrans" cxnId="{B556179D-E899-4216-9AFE-C31D9C57CC89}">
      <dgm:prSet/>
      <dgm:spPr/>
      <dgm:t>
        <a:bodyPr/>
        <a:lstStyle/>
        <a:p>
          <a:endParaRPr lang="en-US"/>
        </a:p>
      </dgm:t>
    </dgm:pt>
    <dgm:pt modelId="{7437CF88-2DAB-48A9-9C57-134CDCDC0E11}" type="sibTrans" cxnId="{B556179D-E899-4216-9AFE-C31D9C57CC89}">
      <dgm:prSet/>
      <dgm:spPr/>
      <dgm:t>
        <a:bodyPr/>
        <a:lstStyle/>
        <a:p>
          <a:endParaRPr lang="en-US"/>
        </a:p>
      </dgm:t>
    </dgm:pt>
    <dgm:pt modelId="{9569C3F7-CA0F-4715-9B4F-1F4463477DD1}">
      <dgm:prSet phldrT="[Text]"/>
      <dgm:spPr>
        <a:solidFill>
          <a:srgbClr val="C543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Engaged</a:t>
          </a:r>
        </a:p>
      </dgm:t>
    </dgm:pt>
    <dgm:pt modelId="{3FC34A86-16D9-4A11-97C6-8153A682CCA3}" type="parTrans" cxnId="{A9EE966E-2A8D-4274-B35C-B2886DC47BE0}">
      <dgm:prSet/>
      <dgm:spPr/>
      <dgm:t>
        <a:bodyPr/>
        <a:lstStyle/>
        <a:p>
          <a:endParaRPr lang="en-US"/>
        </a:p>
      </dgm:t>
    </dgm:pt>
    <dgm:pt modelId="{2434F8E8-CE90-4E3E-96B0-AD93C624465C}" type="sibTrans" cxnId="{A9EE966E-2A8D-4274-B35C-B2886DC47BE0}">
      <dgm:prSet/>
      <dgm:spPr/>
      <dgm:t>
        <a:bodyPr/>
        <a:lstStyle/>
        <a:p>
          <a:endParaRPr lang="en-US"/>
        </a:p>
      </dgm:t>
    </dgm:pt>
    <dgm:pt modelId="{62CB11B7-AD41-4C02-9BBD-CE5FC4BF06A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vital part of the business.</a:t>
          </a:r>
        </a:p>
      </dgm:t>
    </dgm:pt>
    <dgm:pt modelId="{F470C1EB-1F5F-4A39-BEA8-71F4EAD54950}" type="parTrans" cxnId="{094B12BC-4F5A-454D-BE4E-3A662FDB4EFD}">
      <dgm:prSet/>
      <dgm:spPr/>
      <dgm:t>
        <a:bodyPr/>
        <a:lstStyle/>
        <a:p>
          <a:endParaRPr lang="en-US"/>
        </a:p>
      </dgm:t>
    </dgm:pt>
    <dgm:pt modelId="{CF890F92-7875-461C-B47A-554E953DFF9E}" type="sibTrans" cxnId="{094B12BC-4F5A-454D-BE4E-3A662FDB4EFD}">
      <dgm:prSet/>
      <dgm:spPr/>
      <dgm:t>
        <a:bodyPr/>
        <a:lstStyle/>
        <a:p>
          <a:endParaRPr lang="en-US"/>
        </a:p>
      </dgm:t>
    </dgm:pt>
    <dgm:pt modelId="{65EA8562-FA36-4A8F-98C6-EFF6C76E398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feel important at work.</a:t>
          </a:r>
        </a:p>
      </dgm:t>
    </dgm:pt>
    <dgm:pt modelId="{03E9C648-0672-4389-8101-EFAC67F0F0D0}" type="parTrans" cxnId="{823F8092-DF17-4EBE-ADAD-4B9FAD693BD3}">
      <dgm:prSet/>
      <dgm:spPr/>
      <dgm:t>
        <a:bodyPr/>
        <a:lstStyle/>
        <a:p>
          <a:endParaRPr lang="en-US"/>
        </a:p>
      </dgm:t>
    </dgm:pt>
    <dgm:pt modelId="{FB634836-C5C7-4DC8-843C-198DCD59A377}" type="sibTrans" cxnId="{823F8092-DF17-4EBE-ADAD-4B9FAD693BD3}">
      <dgm:prSet/>
      <dgm:spPr/>
      <dgm:t>
        <a:bodyPr/>
        <a:lstStyle/>
        <a:p>
          <a:endParaRPr lang="en-US"/>
        </a:p>
      </dgm:t>
    </dgm:pt>
    <dgm:pt modelId="{0547869E-018B-4171-8A7A-9D956D84E745}">
      <dgm:prSet phldrT="[Tex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Almost Engaged</a:t>
          </a:r>
        </a:p>
      </dgm:t>
    </dgm:pt>
    <dgm:pt modelId="{A6522122-F2E8-448E-9872-F65341F9689B}" type="parTrans" cxnId="{D9761B9B-89AD-4D0B-B282-E6C0C8AC6C3F}">
      <dgm:prSet/>
      <dgm:spPr/>
      <dgm:t>
        <a:bodyPr/>
        <a:lstStyle/>
        <a:p>
          <a:endParaRPr lang="en-US"/>
        </a:p>
      </dgm:t>
    </dgm:pt>
    <dgm:pt modelId="{0BF60825-F9A6-43C3-9649-F4ED356A2938}" type="sibTrans" cxnId="{D9761B9B-89AD-4D0B-B282-E6C0C8AC6C3F}">
      <dgm:prSet/>
      <dgm:spPr/>
      <dgm:t>
        <a:bodyPr/>
        <a:lstStyle/>
        <a:p>
          <a:endParaRPr lang="en-US"/>
        </a:p>
      </dgm:t>
    </dgm:pt>
    <dgm:pt modelId="{70BBC5D1-5BA6-4C25-B60F-7900D10C6FC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know I’m part of something bigger.</a:t>
          </a:r>
        </a:p>
      </dgm:t>
    </dgm:pt>
    <dgm:pt modelId="{DA1035CC-4A13-4745-8711-AA2BFF23545B}" type="parTrans" cxnId="{BE56ED64-A873-4D25-AD32-4B0052548F6C}">
      <dgm:prSet/>
      <dgm:spPr/>
      <dgm:t>
        <a:bodyPr/>
        <a:lstStyle/>
        <a:p>
          <a:endParaRPr lang="en-US"/>
        </a:p>
      </dgm:t>
    </dgm:pt>
    <dgm:pt modelId="{B87FBEE4-809D-48E9-AFEA-9DC76C9A2277}" type="sibTrans" cxnId="{BE56ED64-A873-4D25-AD32-4B0052548F6C}">
      <dgm:prSet/>
      <dgm:spPr/>
      <dgm:t>
        <a:bodyPr/>
        <a:lstStyle/>
        <a:p>
          <a:endParaRPr lang="en-US"/>
        </a:p>
      </dgm:t>
    </dgm:pt>
    <dgm:pt modelId="{D9681A90-825B-4DD1-8F75-5B1DBBE33F4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almost engaged but there are times when I’m not.</a:t>
          </a:r>
        </a:p>
      </dgm:t>
    </dgm:pt>
    <dgm:pt modelId="{42BFFD15-C389-44FC-A8A6-1CA6893B0976}" type="parTrans" cxnId="{6EEFEAFB-6B94-488F-B9A1-89AEC7AAF3E2}">
      <dgm:prSet/>
      <dgm:spPr/>
      <dgm:t>
        <a:bodyPr/>
        <a:lstStyle/>
        <a:p>
          <a:endParaRPr lang="en-US"/>
        </a:p>
      </dgm:t>
    </dgm:pt>
    <dgm:pt modelId="{3D92F6D2-2544-4077-8827-23E55C444738}" type="sibTrans" cxnId="{6EEFEAFB-6B94-488F-B9A1-89AEC7AAF3E2}">
      <dgm:prSet/>
      <dgm:spPr/>
      <dgm:t>
        <a:bodyPr/>
        <a:lstStyle/>
        <a:p>
          <a:endParaRPr lang="en-US"/>
        </a:p>
      </dgm:t>
    </dgm:pt>
    <dgm:pt modelId="{482C160A-2FFC-45F2-9274-87FCC314E2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love working here.</a:t>
          </a:r>
        </a:p>
      </dgm:t>
    </dgm:pt>
    <dgm:pt modelId="{A0423167-C27A-4506-9110-0DB25DAF7403}" type="parTrans" cxnId="{DF1BF002-2D8B-4BFF-8307-6AE37E4E0E23}">
      <dgm:prSet/>
      <dgm:spPr/>
      <dgm:t>
        <a:bodyPr/>
        <a:lstStyle/>
        <a:p>
          <a:endParaRPr lang="en-US"/>
        </a:p>
      </dgm:t>
    </dgm:pt>
    <dgm:pt modelId="{D729705D-E308-4A81-A713-0E4C356ABBDF}" type="sibTrans" cxnId="{DF1BF002-2D8B-4BFF-8307-6AE37E4E0E23}">
      <dgm:prSet/>
      <dgm:spPr/>
      <dgm:t>
        <a:bodyPr/>
        <a:lstStyle/>
        <a:p>
          <a:endParaRPr lang="en-US"/>
        </a:p>
      </dgm:t>
    </dgm:pt>
    <dgm:pt modelId="{D0D35DD3-B59F-40DA-A064-EBC885FA780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high flyer.</a:t>
          </a:r>
        </a:p>
      </dgm:t>
    </dgm:pt>
    <dgm:pt modelId="{E3037A66-D064-42E7-BB24-74C5FA95D288}" type="parTrans" cxnId="{E9691DFE-30E5-4071-A54C-E9EE31143A14}">
      <dgm:prSet/>
      <dgm:spPr/>
      <dgm:t>
        <a:bodyPr/>
        <a:lstStyle/>
        <a:p>
          <a:endParaRPr lang="en-US"/>
        </a:p>
      </dgm:t>
    </dgm:pt>
    <dgm:pt modelId="{0730B5F5-9B75-428A-ADA8-47B87C0F92FB}" type="sibTrans" cxnId="{E9691DFE-30E5-4071-A54C-E9EE31143A14}">
      <dgm:prSet/>
      <dgm:spPr/>
      <dgm:t>
        <a:bodyPr/>
        <a:lstStyle/>
        <a:p>
          <a:endParaRPr lang="en-US"/>
        </a:p>
      </dgm:t>
    </dgm:pt>
    <dgm:pt modelId="{D9D2FDED-FF13-4254-AB6B-F60E9A901A9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really busy and very likely highly stressed.</a:t>
          </a:r>
        </a:p>
      </dgm:t>
    </dgm:pt>
    <dgm:pt modelId="{E8E82A5F-2349-4E01-B3ED-9BE04D3477F2}" type="parTrans" cxnId="{6989FE6F-8C5B-4E38-9A9A-5FD0AF1D4BFC}">
      <dgm:prSet/>
      <dgm:spPr/>
      <dgm:t>
        <a:bodyPr/>
        <a:lstStyle/>
        <a:p>
          <a:endParaRPr lang="en-US"/>
        </a:p>
      </dgm:t>
    </dgm:pt>
    <dgm:pt modelId="{D2C7B0BE-5DEE-49C4-9D94-ABE40C058488}" type="sibTrans" cxnId="{6989FE6F-8C5B-4E38-9A9A-5FD0AF1D4BFC}">
      <dgm:prSet/>
      <dgm:spPr/>
      <dgm:t>
        <a:bodyPr/>
        <a:lstStyle/>
        <a:p>
          <a:endParaRPr lang="en-US"/>
        </a:p>
      </dgm:t>
    </dgm:pt>
    <dgm:pt modelId="{070BE2C3-46C3-4599-A77C-0D7C73B3A96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an achiever.</a:t>
          </a:r>
        </a:p>
      </dgm:t>
    </dgm:pt>
    <dgm:pt modelId="{A5B0A7D9-FA20-4E50-9E1D-22900226E1FC}" type="parTrans" cxnId="{37797FBA-EE9C-4710-B1C3-0FB4CDA78073}">
      <dgm:prSet/>
      <dgm:spPr/>
      <dgm:t>
        <a:bodyPr/>
        <a:lstStyle/>
        <a:p>
          <a:endParaRPr lang="en-US"/>
        </a:p>
      </dgm:t>
    </dgm:pt>
    <dgm:pt modelId="{89DDE011-8BC3-4429-8E76-263B2E798572}" type="sibTrans" cxnId="{37797FBA-EE9C-4710-B1C3-0FB4CDA78073}">
      <dgm:prSet/>
      <dgm:spPr/>
      <dgm:t>
        <a:bodyPr/>
        <a:lstStyle/>
        <a:p>
          <a:endParaRPr lang="en-US"/>
        </a:p>
      </dgm:t>
    </dgm:pt>
    <dgm:pt modelId="{A81037EF-AACD-4930-B810-F825BA1476D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I’ll leave if something much better comes along.</a:t>
          </a:r>
        </a:p>
      </dgm:t>
    </dgm:pt>
    <dgm:pt modelId="{7F9BF510-2EB2-46AD-BE55-FBB839036314}" type="parTrans" cxnId="{D163C781-E347-44EA-A3CA-E6150EDFCC38}">
      <dgm:prSet/>
      <dgm:spPr/>
      <dgm:t>
        <a:bodyPr/>
        <a:lstStyle/>
        <a:p>
          <a:endParaRPr lang="en-US"/>
        </a:p>
      </dgm:t>
    </dgm:pt>
    <dgm:pt modelId="{750F40A3-5D5E-489F-B485-C7B54E65BBFA}" type="sibTrans" cxnId="{D163C781-E347-44EA-A3CA-E6150EDFCC38}">
      <dgm:prSet/>
      <dgm:spPr/>
      <dgm:t>
        <a:bodyPr/>
        <a:lstStyle/>
        <a:p>
          <a:endParaRPr lang="en-US"/>
        </a:p>
      </dgm:t>
    </dgm:pt>
    <dgm:pt modelId="{A3FDC9CA-D7C8-41B9-A6BC-7240F446C2D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Disengaged</a:t>
          </a:r>
        </a:p>
      </dgm:t>
    </dgm:pt>
    <dgm:pt modelId="{6DFC4985-CC6D-4B4A-8E45-FDCB6867E73E}" type="parTrans" cxnId="{F1C2BD26-8456-498F-818B-91FD068C46F0}">
      <dgm:prSet/>
      <dgm:spPr/>
      <dgm:t>
        <a:bodyPr/>
        <a:lstStyle/>
        <a:p>
          <a:endParaRPr lang="en-US"/>
        </a:p>
      </dgm:t>
    </dgm:pt>
    <dgm:pt modelId="{B6013F40-1C12-4B7D-8B78-D7D27155ACF8}" type="sibTrans" cxnId="{F1C2BD26-8456-498F-818B-91FD068C46F0}">
      <dgm:prSet/>
      <dgm:spPr/>
      <dgm:t>
        <a:bodyPr/>
        <a:lstStyle/>
        <a:p>
          <a:endParaRPr lang="en-US"/>
        </a:p>
      </dgm:t>
    </dgm:pt>
    <dgm:pt modelId="{27AEB3AA-B474-492D-82D0-51C8F5019C9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proud to work here but I wouldn’t shout it from the rooftops.</a:t>
          </a:r>
        </a:p>
      </dgm:t>
    </dgm:pt>
    <dgm:pt modelId="{39451F61-7A1E-4E82-A92B-34B42F8DF546}" type="parTrans" cxnId="{5EA3E836-B527-44B5-875A-CA775BE4B9F2}">
      <dgm:prSet/>
      <dgm:spPr/>
      <dgm:t>
        <a:bodyPr/>
        <a:lstStyle/>
        <a:p>
          <a:endParaRPr lang="en-US"/>
        </a:p>
      </dgm:t>
    </dgm:pt>
    <dgm:pt modelId="{841A5AD7-7B92-4E4E-A465-389BC9250BA2}" type="sibTrans" cxnId="{5EA3E836-B527-44B5-875A-CA775BE4B9F2}">
      <dgm:prSet/>
      <dgm:spPr/>
      <dgm:t>
        <a:bodyPr/>
        <a:lstStyle/>
        <a:p>
          <a:endParaRPr lang="en-US"/>
        </a:p>
      </dgm:t>
    </dgm:pt>
    <dgm:pt modelId="{A1869244-2B9D-42F4-921C-A2028413AA0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might leave if I’m tempted.</a:t>
          </a:r>
        </a:p>
      </dgm:t>
    </dgm:pt>
    <dgm:pt modelId="{5E457E3B-D6E0-492E-B5F7-4C384B7F1FF1}" type="parTrans" cxnId="{AF4A1A5E-9C32-4996-929A-3A8132B4FC64}">
      <dgm:prSet/>
      <dgm:spPr/>
      <dgm:t>
        <a:bodyPr/>
        <a:lstStyle/>
        <a:p>
          <a:endParaRPr lang="en-US"/>
        </a:p>
      </dgm:t>
    </dgm:pt>
    <dgm:pt modelId="{06099EBD-AA96-41A0-AEBD-7B70F3C7554C}" type="sibTrans" cxnId="{AF4A1A5E-9C32-4996-929A-3A8132B4FC64}">
      <dgm:prSet/>
      <dgm:spPr/>
      <dgm:t>
        <a:bodyPr/>
        <a:lstStyle/>
        <a:p>
          <a:endParaRPr lang="en-US"/>
        </a:p>
      </dgm:t>
    </dgm:pt>
    <dgm:pt modelId="{6323B360-E555-49BE-B16A-7A93ABBCEB6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interested in overtime.</a:t>
          </a:r>
        </a:p>
      </dgm:t>
    </dgm:pt>
    <dgm:pt modelId="{AFE8CD16-64BF-4876-B5C7-F8EBAF44128F}" type="parTrans" cxnId="{DD2EB838-EB56-443A-A7D2-B9B9233C76B3}">
      <dgm:prSet/>
      <dgm:spPr/>
      <dgm:t>
        <a:bodyPr/>
        <a:lstStyle/>
        <a:p>
          <a:endParaRPr lang="en-US"/>
        </a:p>
      </dgm:t>
    </dgm:pt>
    <dgm:pt modelId="{38333B55-3760-41FF-B5AC-51CBA2FABBBF}" type="sibTrans" cxnId="{DD2EB838-EB56-443A-A7D2-B9B9233C76B3}">
      <dgm:prSet/>
      <dgm:spPr/>
      <dgm:t>
        <a:bodyPr/>
        <a:lstStyle/>
        <a:p>
          <a:endParaRPr lang="en-US"/>
        </a:p>
      </dgm:t>
    </dgm:pt>
    <dgm:pt modelId="{FB35EBCE-81EB-4DB4-BEC1-DECA074C0CF5}">
      <dgm:prSet phldrT="[Text]"/>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Not Engaged</a:t>
          </a:r>
        </a:p>
      </dgm:t>
    </dgm:pt>
    <dgm:pt modelId="{C06B4AEA-377E-4265-8510-514D3DCE7CCD}" type="parTrans" cxnId="{257E9B1C-0F4E-49B5-A817-611782996405}">
      <dgm:prSet/>
      <dgm:spPr/>
      <dgm:t>
        <a:bodyPr/>
        <a:lstStyle/>
        <a:p>
          <a:endParaRPr lang="en-US"/>
        </a:p>
      </dgm:t>
    </dgm:pt>
    <dgm:pt modelId="{9C07D18E-363E-45D3-A8E7-AA419B217BE5}" type="sibTrans" cxnId="{257E9B1C-0F4E-49B5-A817-611782996405}">
      <dgm:prSet/>
      <dgm:spPr/>
      <dgm:t>
        <a:bodyPr/>
        <a:lstStyle/>
        <a:p>
          <a:endParaRPr lang="en-US"/>
        </a:p>
      </dgm:t>
    </dgm:pt>
    <dgm:pt modelId="{91CB4DCB-AB80-4817-BDCE-81C553638BF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There are no career development prospects here.</a:t>
          </a:r>
        </a:p>
      </dgm:t>
    </dgm:pt>
    <dgm:pt modelId="{E4CEED0F-5DD2-4406-BE9A-6CB169746215}" type="parTrans" cxnId="{D65F03AF-F148-4349-A922-7BE75AD7AE8B}">
      <dgm:prSet/>
      <dgm:spPr/>
      <dgm:t>
        <a:bodyPr/>
        <a:lstStyle/>
        <a:p>
          <a:endParaRPr lang="en-US"/>
        </a:p>
      </dgm:t>
    </dgm:pt>
    <dgm:pt modelId="{11BF9635-B3C6-4CC1-A485-BB920F145760}" type="sibTrans" cxnId="{D65F03AF-F148-4349-A922-7BE75AD7AE8B}">
      <dgm:prSet/>
      <dgm:spPr/>
      <dgm:t>
        <a:bodyPr/>
        <a:lstStyle/>
        <a:p>
          <a:endParaRPr lang="en-US"/>
        </a:p>
      </dgm:t>
    </dgm:pt>
    <dgm:pt modelId="{C64397A0-BBBE-456B-85A3-571A5434B12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more sick days than I should.</a:t>
          </a:r>
        </a:p>
      </dgm:t>
    </dgm:pt>
    <dgm:pt modelId="{51075AF4-059F-4579-AE0A-41592E28CDC8}" type="parTrans" cxnId="{2448B0A7-3EDC-4863-B72B-D8E99BAB46D0}">
      <dgm:prSet/>
      <dgm:spPr/>
      <dgm:t>
        <a:bodyPr/>
        <a:lstStyle/>
        <a:p>
          <a:endParaRPr lang="en-US"/>
        </a:p>
      </dgm:t>
    </dgm:pt>
    <dgm:pt modelId="{304CB215-9933-4627-8BD3-C4A19522BC74}" type="sibTrans" cxnId="{2448B0A7-3EDC-4863-B72B-D8E99BAB46D0}">
      <dgm:prSet/>
      <dgm:spPr/>
      <dgm:t>
        <a:bodyPr/>
        <a:lstStyle/>
        <a:p>
          <a:endParaRPr lang="en-US"/>
        </a:p>
      </dgm:t>
    </dgm:pt>
    <dgm:pt modelId="{7EFA0BA6-13E7-4D03-BFB7-E1FBCAB4D70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poor working conditions.</a:t>
          </a:r>
        </a:p>
      </dgm:t>
    </dgm:pt>
    <dgm:pt modelId="{A466C27A-E42A-4672-A1B8-6889F5CE850F}" type="parTrans" cxnId="{F1852EBE-6D2D-4C18-ABB7-D83C00F4C2C9}">
      <dgm:prSet/>
      <dgm:spPr/>
      <dgm:t>
        <a:bodyPr/>
        <a:lstStyle/>
        <a:p>
          <a:endParaRPr lang="en-US"/>
        </a:p>
      </dgm:t>
    </dgm:pt>
    <dgm:pt modelId="{D4708B2B-BD60-4850-82C6-052905316DBE}" type="sibTrans" cxnId="{F1852EBE-6D2D-4C18-ABB7-D83C00F4C2C9}">
      <dgm:prSet/>
      <dgm:spPr/>
      <dgm:t>
        <a:bodyPr/>
        <a:lstStyle/>
        <a:p>
          <a:endParaRPr lang="en-US"/>
        </a:p>
      </dgm:t>
    </dgm:pt>
    <dgm:pt modelId="{934901D9-6AE3-4528-9A7D-B98B548FB77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manager or my team.</a:t>
          </a:r>
        </a:p>
      </dgm:t>
    </dgm:pt>
    <dgm:pt modelId="{25E40BB3-8A5D-4437-880A-3CA31793988C}" type="parTrans" cxnId="{67346F6D-2005-4454-9FC2-BC308BCA4276}">
      <dgm:prSet/>
      <dgm:spPr/>
      <dgm:t>
        <a:bodyPr/>
        <a:lstStyle/>
        <a:p>
          <a:endParaRPr lang="en-US"/>
        </a:p>
      </dgm:t>
    </dgm:pt>
    <dgm:pt modelId="{859A85F0-6F5F-4679-810D-32D7C1149EC2}" type="sibTrans" cxnId="{67346F6D-2005-4454-9FC2-BC308BCA4276}">
      <dgm:prSet/>
      <dgm:spPr/>
      <dgm:t>
        <a:bodyPr/>
        <a:lstStyle/>
        <a:p>
          <a:endParaRPr lang="en-US"/>
        </a:p>
      </dgm:t>
    </dgm:pt>
    <dgm:pt modelId="{18D7304F-1AC4-442B-A457-C60C00A2951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job much, but I get on with it.</a:t>
          </a:r>
        </a:p>
      </dgm:t>
    </dgm:pt>
    <dgm:pt modelId="{B2B46A46-DF75-4CF9-8AA5-F01E9EFFE462}" type="parTrans" cxnId="{36AA3BF1-CE3B-4860-8C8B-BF46A216D41B}">
      <dgm:prSet/>
      <dgm:spPr/>
      <dgm:t>
        <a:bodyPr/>
        <a:lstStyle/>
        <a:p>
          <a:endParaRPr lang="en-US"/>
        </a:p>
      </dgm:t>
    </dgm:pt>
    <dgm:pt modelId="{241972CF-AFC4-4BDB-A4A4-60B1905A4DBA}" type="sibTrans" cxnId="{36AA3BF1-CE3B-4860-8C8B-BF46A216D41B}">
      <dgm:prSet/>
      <dgm:spPr/>
      <dgm:t>
        <a:bodyPr/>
        <a:lstStyle/>
        <a:p>
          <a:endParaRPr lang="en-US"/>
        </a:p>
      </dgm:t>
    </dgm:pt>
    <dgm:pt modelId="{AF2DCB26-87E6-4FC0-92E2-99833259210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read job ads.</a:t>
          </a:r>
        </a:p>
      </dgm:t>
    </dgm:pt>
    <dgm:pt modelId="{B0B705B5-6158-4725-9640-BFBF1CB6B0F7}" type="parTrans" cxnId="{E45DCDE7-A377-450B-A341-419D5AE070C2}">
      <dgm:prSet/>
      <dgm:spPr/>
      <dgm:t>
        <a:bodyPr/>
        <a:lstStyle/>
        <a:p>
          <a:endParaRPr lang="en-US"/>
        </a:p>
      </dgm:t>
    </dgm:pt>
    <dgm:pt modelId="{D01819B3-F8D7-41EB-B967-F3CC6347AB00}" type="sibTrans" cxnId="{E45DCDE7-A377-450B-A341-419D5AE070C2}">
      <dgm:prSet/>
      <dgm:spPr/>
      <dgm:t>
        <a:bodyPr/>
        <a:lstStyle/>
        <a:p>
          <a:endParaRPr lang="en-US"/>
        </a:p>
      </dgm:t>
    </dgm:pt>
    <dgm:pt modelId="{89BF4880-65B6-459E-B00C-8C1709625A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here for the money.</a:t>
          </a:r>
        </a:p>
      </dgm:t>
    </dgm:pt>
    <dgm:pt modelId="{A53F99FF-2F2D-44FC-AD46-3A54766EFF32}" type="parTrans" cxnId="{7AF2F1F2-5D60-4457-9279-B3D15EB50F30}">
      <dgm:prSet/>
      <dgm:spPr/>
      <dgm:t>
        <a:bodyPr/>
        <a:lstStyle/>
        <a:p>
          <a:endParaRPr lang="en-US"/>
        </a:p>
      </dgm:t>
    </dgm:pt>
    <dgm:pt modelId="{8176F904-D313-41BC-951A-9E1AEF086937}" type="sibTrans" cxnId="{7AF2F1F2-5D60-4457-9279-B3D15EB50F30}">
      <dgm:prSet/>
      <dgm:spPr/>
      <dgm:t>
        <a:bodyPr/>
        <a:lstStyle/>
        <a:p>
          <a:endParaRPr lang="en-US"/>
        </a:p>
      </dgm:t>
    </dgm:pt>
    <dgm:pt modelId="{56EF74F9-C6CD-42E7-A5F4-A6AC4F70E34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leaving when I can.</a:t>
          </a:r>
        </a:p>
      </dgm:t>
    </dgm:pt>
    <dgm:pt modelId="{965BCFC9-332A-45F0-9C80-0447550D2D72}" type="parTrans" cxnId="{491DEF8C-F29C-4267-A451-5D63E31BED4A}">
      <dgm:prSet/>
      <dgm:spPr/>
      <dgm:t>
        <a:bodyPr/>
        <a:lstStyle/>
        <a:p>
          <a:endParaRPr lang="en-US"/>
        </a:p>
      </dgm:t>
    </dgm:pt>
    <dgm:pt modelId="{60A8E846-B30D-45D1-887C-213F04C2EE7C}" type="sibTrans" cxnId="{491DEF8C-F29C-4267-A451-5D63E31BED4A}">
      <dgm:prSet/>
      <dgm:spPr/>
      <dgm:t>
        <a:bodyPr/>
        <a:lstStyle/>
        <a:p>
          <a:endParaRPr lang="en-US"/>
        </a:p>
      </dgm:t>
    </dgm:pt>
    <dgm:pt modelId="{2F8E80CC-9077-4747-9F5D-8D3D8F3BBF8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not satisfied with my job.</a:t>
          </a:r>
        </a:p>
      </dgm:t>
    </dgm:pt>
    <dgm:pt modelId="{249E429E-A95C-47DA-8764-721B595FBBB3}" type="parTrans" cxnId="{FE83049F-6577-476F-99AC-8B9A6F524BE8}">
      <dgm:prSet/>
      <dgm:spPr/>
      <dgm:t>
        <a:bodyPr/>
        <a:lstStyle/>
        <a:p>
          <a:endParaRPr lang="en-US"/>
        </a:p>
      </dgm:t>
    </dgm:pt>
    <dgm:pt modelId="{202AF1EE-0503-4E50-A21D-B2304B68587A}" type="sibTrans" cxnId="{FE83049F-6577-476F-99AC-8B9A6F524BE8}">
      <dgm:prSet/>
      <dgm:spPr/>
      <dgm:t>
        <a:bodyPr/>
        <a:lstStyle/>
        <a:p>
          <a:endParaRPr lang="en-US"/>
        </a:p>
      </dgm:t>
    </dgm:pt>
    <dgm:pt modelId="{8EC512E9-418F-4691-8F87-468652FF528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My work doesn’t excite me.</a:t>
          </a:r>
        </a:p>
      </dgm:t>
    </dgm:pt>
    <dgm:pt modelId="{4685D528-BA23-4D58-B8E2-C19AA34F0D87}" type="parTrans" cxnId="{81094748-75A5-4806-8CE9-A2DC925B28B7}">
      <dgm:prSet/>
      <dgm:spPr/>
      <dgm:t>
        <a:bodyPr/>
        <a:lstStyle/>
        <a:p>
          <a:endParaRPr lang="en-US"/>
        </a:p>
      </dgm:t>
    </dgm:pt>
    <dgm:pt modelId="{1E7A1987-372D-4392-BF5B-1D9A2C744BA9}" type="sibTrans" cxnId="{81094748-75A5-4806-8CE9-A2DC925B28B7}">
      <dgm:prSet/>
      <dgm:spPr/>
      <dgm:t>
        <a:bodyPr/>
        <a:lstStyle/>
        <a:p>
          <a:endParaRPr lang="en-US"/>
        </a:p>
      </dgm:t>
    </dgm:pt>
    <dgm:pt modelId="{C5C16DB9-11D6-41B3-8971-B9328AB5A2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clock watcher.</a:t>
          </a:r>
        </a:p>
      </dgm:t>
    </dgm:pt>
    <dgm:pt modelId="{41748E47-C628-4E37-80E3-89A8162B6693}" type="parTrans" cxnId="{D4D46DEA-E212-42C3-805B-53223D7BE15D}">
      <dgm:prSet/>
      <dgm:spPr/>
      <dgm:t>
        <a:bodyPr/>
        <a:lstStyle/>
        <a:p>
          <a:endParaRPr lang="en-US"/>
        </a:p>
      </dgm:t>
    </dgm:pt>
    <dgm:pt modelId="{FE013DB8-4559-4DF7-A3E3-574EE1398F87}" type="sibTrans" cxnId="{D4D46DEA-E212-42C3-805B-53223D7BE15D}">
      <dgm:prSet/>
      <dgm:spPr/>
      <dgm:t>
        <a:bodyPr/>
        <a:lstStyle/>
        <a:p>
          <a:endParaRPr lang="en-US"/>
        </a:p>
      </dgm:t>
    </dgm:pt>
    <dgm:pt modelId="{731630C2-C478-44F8-AE25-6A6E24F36191}" type="pres">
      <dgm:prSet presAssocID="{48277BE4-10C4-4525-98A9-1881D89D89A3}" presName="Name0" presStyleCnt="0">
        <dgm:presLayoutVars>
          <dgm:dir/>
          <dgm:animLvl val="lvl"/>
          <dgm:resizeHandles val="exact"/>
        </dgm:presLayoutVars>
      </dgm:prSet>
      <dgm:spPr/>
    </dgm:pt>
    <dgm:pt modelId="{DAC750E3-DC3E-4B84-8002-0A18758DAB33}" type="pres">
      <dgm:prSet presAssocID="{6BE8580E-C69F-4E1B-84F3-4B6394B97900}" presName="linNode" presStyleCnt="0"/>
      <dgm:spPr/>
    </dgm:pt>
    <dgm:pt modelId="{B561E941-8764-4E88-BE43-02B248F1D3EB}" type="pres">
      <dgm:prSet presAssocID="{6BE8580E-C69F-4E1B-84F3-4B6394B97900}" presName="parentText" presStyleLbl="node1" presStyleIdx="0" presStyleCnt="5">
        <dgm:presLayoutVars>
          <dgm:chMax val="1"/>
          <dgm:bulletEnabled val="1"/>
        </dgm:presLayoutVars>
      </dgm:prSet>
      <dgm:spPr/>
    </dgm:pt>
    <dgm:pt modelId="{63C17905-FE83-4D1B-83D0-80247D31B4AE}" type="pres">
      <dgm:prSet presAssocID="{6BE8580E-C69F-4E1B-84F3-4B6394B97900}" presName="descendantText" presStyleLbl="alignAccFollowNode1" presStyleIdx="0" presStyleCnt="5">
        <dgm:presLayoutVars>
          <dgm:bulletEnabled val="1"/>
        </dgm:presLayoutVars>
      </dgm:prSet>
      <dgm:spPr/>
    </dgm:pt>
    <dgm:pt modelId="{83C49594-CD76-4824-A5E9-8F3236F79154}" type="pres">
      <dgm:prSet presAssocID="{98FC955E-F5BD-46EC-B022-75FCC1A89A9A}" presName="sp" presStyleCnt="0"/>
      <dgm:spPr/>
    </dgm:pt>
    <dgm:pt modelId="{5BB3C967-69C7-4AE9-BCD7-EEE0048458F0}" type="pres">
      <dgm:prSet presAssocID="{9569C3F7-CA0F-4715-9B4F-1F4463477DD1}" presName="linNode" presStyleCnt="0"/>
      <dgm:spPr/>
    </dgm:pt>
    <dgm:pt modelId="{3A9D899A-1567-40D9-93BE-F287DEB0DF63}" type="pres">
      <dgm:prSet presAssocID="{9569C3F7-CA0F-4715-9B4F-1F4463477DD1}" presName="parentText" presStyleLbl="node1" presStyleIdx="1" presStyleCnt="5">
        <dgm:presLayoutVars>
          <dgm:chMax val="1"/>
          <dgm:bulletEnabled val="1"/>
        </dgm:presLayoutVars>
      </dgm:prSet>
      <dgm:spPr/>
    </dgm:pt>
    <dgm:pt modelId="{88292D9B-B33A-4C97-8404-D767D330BE19}" type="pres">
      <dgm:prSet presAssocID="{9569C3F7-CA0F-4715-9B4F-1F4463477DD1}" presName="descendantText" presStyleLbl="alignAccFollowNode1" presStyleIdx="1" presStyleCnt="5">
        <dgm:presLayoutVars>
          <dgm:bulletEnabled val="1"/>
        </dgm:presLayoutVars>
      </dgm:prSet>
      <dgm:spPr/>
    </dgm:pt>
    <dgm:pt modelId="{59583E60-4FD2-4735-B94A-630DEA07CFFD}" type="pres">
      <dgm:prSet presAssocID="{2434F8E8-CE90-4E3E-96B0-AD93C624465C}" presName="sp" presStyleCnt="0"/>
      <dgm:spPr/>
    </dgm:pt>
    <dgm:pt modelId="{E51FC3D4-7071-4E33-A4C9-EE314C57B279}" type="pres">
      <dgm:prSet presAssocID="{0547869E-018B-4171-8A7A-9D956D84E745}" presName="linNode" presStyleCnt="0"/>
      <dgm:spPr/>
    </dgm:pt>
    <dgm:pt modelId="{ABCCFFCE-B9DD-4AA1-9B6C-D8C46623274C}" type="pres">
      <dgm:prSet presAssocID="{0547869E-018B-4171-8A7A-9D956D84E745}" presName="parentText" presStyleLbl="node1" presStyleIdx="2" presStyleCnt="5">
        <dgm:presLayoutVars>
          <dgm:chMax val="1"/>
          <dgm:bulletEnabled val="1"/>
        </dgm:presLayoutVars>
      </dgm:prSet>
      <dgm:spPr/>
    </dgm:pt>
    <dgm:pt modelId="{B92F7691-C8F3-4DB0-A886-9E9A3BFF0369}" type="pres">
      <dgm:prSet presAssocID="{0547869E-018B-4171-8A7A-9D956D84E745}" presName="descendantText" presStyleLbl="alignAccFollowNode1" presStyleIdx="2" presStyleCnt="5">
        <dgm:presLayoutVars>
          <dgm:bulletEnabled val="1"/>
        </dgm:presLayoutVars>
      </dgm:prSet>
      <dgm:spPr/>
    </dgm:pt>
    <dgm:pt modelId="{04B0AEE6-9D16-4A09-9E67-4B5F1CB7BCD4}" type="pres">
      <dgm:prSet presAssocID="{0BF60825-F9A6-43C3-9649-F4ED356A2938}" presName="sp" presStyleCnt="0"/>
      <dgm:spPr/>
    </dgm:pt>
    <dgm:pt modelId="{759D6DA7-8F1D-4893-BD2E-05B4023FAF2E}" type="pres">
      <dgm:prSet presAssocID="{FB35EBCE-81EB-4DB4-BEC1-DECA074C0CF5}" presName="linNode" presStyleCnt="0"/>
      <dgm:spPr/>
    </dgm:pt>
    <dgm:pt modelId="{C1E9A69B-9E5C-4686-9BFF-E08A22BC9F29}" type="pres">
      <dgm:prSet presAssocID="{FB35EBCE-81EB-4DB4-BEC1-DECA074C0CF5}" presName="parentText" presStyleLbl="node1" presStyleIdx="3" presStyleCnt="5">
        <dgm:presLayoutVars>
          <dgm:chMax val="1"/>
          <dgm:bulletEnabled val="1"/>
        </dgm:presLayoutVars>
      </dgm:prSet>
      <dgm:spPr/>
    </dgm:pt>
    <dgm:pt modelId="{53F7ACEA-1446-467F-AC0B-7F926DC66273}" type="pres">
      <dgm:prSet presAssocID="{FB35EBCE-81EB-4DB4-BEC1-DECA074C0CF5}" presName="descendantText" presStyleLbl="alignAccFollowNode1" presStyleIdx="3" presStyleCnt="5">
        <dgm:presLayoutVars>
          <dgm:bulletEnabled val="1"/>
        </dgm:presLayoutVars>
      </dgm:prSet>
      <dgm:spPr/>
    </dgm:pt>
    <dgm:pt modelId="{CBF70B3D-B785-44CE-AF9A-385B91285F51}" type="pres">
      <dgm:prSet presAssocID="{9C07D18E-363E-45D3-A8E7-AA419B217BE5}" presName="sp" presStyleCnt="0"/>
      <dgm:spPr/>
    </dgm:pt>
    <dgm:pt modelId="{C2B5788E-2BB8-44C3-B168-743272DA836A}" type="pres">
      <dgm:prSet presAssocID="{A3FDC9CA-D7C8-41B9-A6BC-7240F446C2D7}" presName="linNode" presStyleCnt="0"/>
      <dgm:spPr/>
    </dgm:pt>
    <dgm:pt modelId="{91C3C133-D8D7-4BDF-8D9C-8B46DA338968}" type="pres">
      <dgm:prSet presAssocID="{A3FDC9CA-D7C8-41B9-A6BC-7240F446C2D7}" presName="parentText" presStyleLbl="node1" presStyleIdx="4" presStyleCnt="5">
        <dgm:presLayoutVars>
          <dgm:chMax val="1"/>
          <dgm:bulletEnabled val="1"/>
        </dgm:presLayoutVars>
      </dgm:prSet>
      <dgm:spPr/>
    </dgm:pt>
    <dgm:pt modelId="{DC7D9B0E-CB66-4FA6-ADBA-F3A71D09D13C}" type="pres">
      <dgm:prSet presAssocID="{A3FDC9CA-D7C8-41B9-A6BC-7240F446C2D7}" presName="descendantText" presStyleLbl="alignAccFollowNode1" presStyleIdx="4" presStyleCnt="5">
        <dgm:presLayoutVars>
          <dgm:bulletEnabled val="1"/>
        </dgm:presLayoutVars>
      </dgm:prSet>
      <dgm:spPr/>
    </dgm:pt>
  </dgm:ptLst>
  <dgm:cxnLst>
    <dgm:cxn modelId="{DF1BF002-2D8B-4BFF-8307-6AE37E4E0E23}" srcId="{6BE8580E-C69F-4E1B-84F3-4B6394B97900}" destId="{482C160A-2FFC-45F2-9274-87FCC314E2B1}" srcOrd="2" destOrd="0" parTransId="{A0423167-C27A-4506-9110-0DB25DAF7403}" sibTransId="{D729705D-E308-4A81-A713-0E4C356ABBDF}"/>
    <dgm:cxn modelId="{82901E03-804E-4283-B451-E5283B7178EA}" type="presOf" srcId="{9569C3F7-CA0F-4715-9B4F-1F4463477DD1}" destId="{3A9D899A-1567-40D9-93BE-F287DEB0DF63}" srcOrd="0" destOrd="0" presId="urn:microsoft.com/office/officeart/2005/8/layout/vList5"/>
    <dgm:cxn modelId="{05675403-ABD7-406A-9F7F-A8D0AEE13B0E}" type="presOf" srcId="{BA648F38-7A7A-4F43-947F-8E65AEE645A8}" destId="{63C17905-FE83-4D1B-83D0-80247D31B4AE}" srcOrd="0" destOrd="1" presId="urn:microsoft.com/office/officeart/2005/8/layout/vList5"/>
    <dgm:cxn modelId="{F857F319-7BA9-4F13-AE1C-5CF9F4437FE5}" type="presOf" srcId="{D9681A90-825B-4DD1-8F75-5B1DBBE33F49}" destId="{B92F7691-C8F3-4DB0-A886-9E9A3BFF0369}" srcOrd="0" destOrd="1" presId="urn:microsoft.com/office/officeart/2005/8/layout/vList5"/>
    <dgm:cxn modelId="{ADA81C1B-C0B1-4B71-AF27-7BC0A99F8D5E}" type="presOf" srcId="{070BE2C3-46C3-4599-A77C-0D7C73B3A96C}" destId="{88292D9B-B33A-4C97-8404-D767D330BE19}" srcOrd="0" destOrd="3" presId="urn:microsoft.com/office/officeart/2005/8/layout/vList5"/>
    <dgm:cxn modelId="{257E9B1C-0F4E-49B5-A817-611782996405}" srcId="{48277BE4-10C4-4525-98A9-1881D89D89A3}" destId="{FB35EBCE-81EB-4DB4-BEC1-DECA074C0CF5}" srcOrd="3" destOrd="0" parTransId="{C06B4AEA-377E-4265-8510-514D3DCE7CCD}" sibTransId="{9C07D18E-363E-45D3-A8E7-AA419B217BE5}"/>
    <dgm:cxn modelId="{A3A3621E-D337-4575-BA3F-692D8DB7F34E}" type="presOf" srcId="{48277BE4-10C4-4525-98A9-1881D89D89A3}" destId="{731630C2-C478-44F8-AE25-6A6E24F36191}" srcOrd="0" destOrd="0" presId="urn:microsoft.com/office/officeart/2005/8/layout/vList5"/>
    <dgm:cxn modelId="{6F50F022-31B0-4E9E-8F72-C92754B68A19}" type="presOf" srcId="{A1869244-2B9D-42F4-921C-A2028413AA0B}" destId="{B92F7691-C8F3-4DB0-A886-9E9A3BFF0369}" srcOrd="0" destOrd="3" presId="urn:microsoft.com/office/officeart/2005/8/layout/vList5"/>
    <dgm:cxn modelId="{88B76123-32AE-4B42-A8F3-D76D0C5DF2A6}" type="presOf" srcId="{8EC512E9-418F-4691-8F87-468652FF5285}" destId="{DC7D9B0E-CB66-4FA6-ADBA-F3A71D09D13C}" srcOrd="0" destOrd="3" presId="urn:microsoft.com/office/officeart/2005/8/layout/vList5"/>
    <dgm:cxn modelId="{F1C2BD26-8456-498F-818B-91FD068C46F0}" srcId="{48277BE4-10C4-4525-98A9-1881D89D89A3}" destId="{A3FDC9CA-D7C8-41B9-A6BC-7240F446C2D7}" srcOrd="4" destOrd="0" parTransId="{6DFC4985-CC6D-4B4A-8E45-FDCB6867E73E}" sibTransId="{B6013F40-1C12-4B7D-8B78-D7D27155ACF8}"/>
    <dgm:cxn modelId="{1B6C2E2C-D882-4DA9-8124-6484F592D85A}" type="presOf" srcId="{18D7304F-1AC4-442B-A457-C60C00A2951A}" destId="{53F7ACEA-1446-467F-AC0B-7F926DC66273}" srcOrd="0" destOrd="4" presId="urn:microsoft.com/office/officeart/2005/8/layout/vList5"/>
    <dgm:cxn modelId="{5EA3E836-B527-44B5-875A-CA775BE4B9F2}" srcId="{0547869E-018B-4171-8A7A-9D956D84E745}" destId="{27AEB3AA-B474-492D-82D0-51C8F5019C97}" srcOrd="2" destOrd="0" parTransId="{39451F61-7A1E-4E82-A92B-34B42F8DF546}" sibTransId="{841A5AD7-7B92-4E4E-A465-389BC9250BA2}"/>
    <dgm:cxn modelId="{DD2EB838-EB56-443A-A7D2-B9B9233C76B3}" srcId="{FB35EBCE-81EB-4DB4-BEC1-DECA074C0CF5}" destId="{6323B360-E555-49BE-B16A-7A93ABBCEB67}" srcOrd="0" destOrd="0" parTransId="{AFE8CD16-64BF-4876-B5C7-F8EBAF44128F}" sibTransId="{38333B55-3760-41FF-B5AC-51CBA2FABBBF}"/>
    <dgm:cxn modelId="{811E2940-2C30-4D77-99C1-AE962F553D94}" type="presOf" srcId="{65EA8562-FA36-4A8F-98C6-EFF6C76E398A}" destId="{88292D9B-B33A-4C97-8404-D767D330BE19}" srcOrd="0" destOrd="1" presId="urn:microsoft.com/office/officeart/2005/8/layout/vList5"/>
    <dgm:cxn modelId="{AF4A1A5E-9C32-4996-929A-3A8132B4FC64}" srcId="{0547869E-018B-4171-8A7A-9D956D84E745}" destId="{A1869244-2B9D-42F4-921C-A2028413AA0B}" srcOrd="3" destOrd="0" parTransId="{5E457E3B-D6E0-492E-B5F7-4C384B7F1FF1}" sibTransId="{06099EBD-AA96-41A0-AEBD-7B70F3C7554C}"/>
    <dgm:cxn modelId="{BE56ED64-A873-4D25-AD32-4B0052548F6C}" srcId="{0547869E-018B-4171-8A7A-9D956D84E745}" destId="{70BBC5D1-5BA6-4C25-B60F-7900D10C6FC4}" srcOrd="0" destOrd="0" parTransId="{DA1035CC-4A13-4745-8711-AA2BFF23545B}" sibTransId="{B87FBEE4-809D-48E9-AFEA-9DC76C9A2277}"/>
    <dgm:cxn modelId="{5C88F566-8C4D-4BBA-98E5-D64013CF75C1}" type="presOf" srcId="{7EFA0BA6-13E7-4D03-BFB7-E1FBCAB4D709}" destId="{53F7ACEA-1446-467F-AC0B-7F926DC66273}" srcOrd="0" destOrd="2" presId="urn:microsoft.com/office/officeart/2005/8/layout/vList5"/>
    <dgm:cxn modelId="{81094748-75A5-4806-8CE9-A2DC925B28B7}" srcId="{A3FDC9CA-D7C8-41B9-A6BC-7240F446C2D7}" destId="{8EC512E9-418F-4691-8F87-468652FF5285}" srcOrd="3" destOrd="0" parTransId="{4685D528-BA23-4D58-B8E2-C19AA34F0D87}" sibTransId="{1E7A1987-372D-4392-BF5B-1D9A2C744BA9}"/>
    <dgm:cxn modelId="{4D2B2D6D-F076-4286-AA05-53AC69A3FE70}" type="presOf" srcId="{0547869E-018B-4171-8A7A-9D956D84E745}" destId="{ABCCFFCE-B9DD-4AA1-9B6C-D8C46623274C}" srcOrd="0" destOrd="0" presId="urn:microsoft.com/office/officeart/2005/8/layout/vList5"/>
    <dgm:cxn modelId="{67346F6D-2005-4454-9FC2-BC308BCA4276}" srcId="{FB35EBCE-81EB-4DB4-BEC1-DECA074C0CF5}" destId="{934901D9-6AE3-4528-9A7D-B98B548FB778}" srcOrd="3" destOrd="0" parTransId="{25E40BB3-8A5D-4437-880A-3CA31793988C}" sibTransId="{859A85F0-6F5F-4679-810D-32D7C1149EC2}"/>
    <dgm:cxn modelId="{614E8B4D-A91E-4FDC-90B5-A37A5EF1683D}" type="presOf" srcId="{6BE8580E-C69F-4E1B-84F3-4B6394B97900}" destId="{B561E941-8764-4E88-BE43-02B248F1D3EB}" srcOrd="0" destOrd="0" presId="urn:microsoft.com/office/officeart/2005/8/layout/vList5"/>
    <dgm:cxn modelId="{A9EE966E-2A8D-4274-B35C-B2886DC47BE0}" srcId="{48277BE4-10C4-4525-98A9-1881D89D89A3}" destId="{9569C3F7-CA0F-4715-9B4F-1F4463477DD1}" srcOrd="1" destOrd="0" parTransId="{3FC34A86-16D9-4A11-97C6-8153A682CCA3}" sibTransId="{2434F8E8-CE90-4E3E-96B0-AD93C624465C}"/>
    <dgm:cxn modelId="{6989FE6F-8C5B-4E38-9A9A-5FD0AF1D4BFC}" srcId="{9569C3F7-CA0F-4715-9B4F-1F4463477DD1}" destId="{D9D2FDED-FF13-4254-AB6B-F60E9A901A95}" srcOrd="2" destOrd="0" parTransId="{E8E82A5F-2349-4E01-B3ED-9BE04D3477F2}" sibTransId="{D2C7B0BE-5DEE-49C4-9D94-ABE40C058488}"/>
    <dgm:cxn modelId="{4B203C73-2607-49AB-9FFA-B4881055B986}" type="presOf" srcId="{482C160A-2FFC-45F2-9274-87FCC314E2B1}" destId="{63C17905-FE83-4D1B-83D0-80247D31B4AE}" srcOrd="0" destOrd="2" presId="urn:microsoft.com/office/officeart/2005/8/layout/vList5"/>
    <dgm:cxn modelId="{22C09873-A684-43BD-9CC6-D248D7C4CC91}" type="presOf" srcId="{D0D35DD3-B59F-40DA-A064-EBC885FA780D}" destId="{63C17905-FE83-4D1B-83D0-80247D31B4AE}" srcOrd="0" destOrd="3" presId="urn:microsoft.com/office/officeart/2005/8/layout/vList5"/>
    <dgm:cxn modelId="{A6ACC173-A9A0-4C1B-A48E-25BE682F0927}" type="presOf" srcId="{D9D2FDED-FF13-4254-AB6B-F60E9A901A95}" destId="{88292D9B-B33A-4C97-8404-D767D330BE19}" srcOrd="0" destOrd="2" presId="urn:microsoft.com/office/officeart/2005/8/layout/vList5"/>
    <dgm:cxn modelId="{D163C781-E347-44EA-A3CA-E6150EDFCC38}" srcId="{9569C3F7-CA0F-4715-9B4F-1F4463477DD1}" destId="{A81037EF-AACD-4930-B810-F825BA1476DA}" srcOrd="4" destOrd="0" parTransId="{7F9BF510-2EB2-46AD-BE55-FBB839036314}" sibTransId="{750F40A3-5D5E-489F-B485-C7B54E65BBFA}"/>
    <dgm:cxn modelId="{21E03784-59C7-43A3-85D2-903F1C4F1FB8}" type="presOf" srcId="{934901D9-6AE3-4528-9A7D-B98B548FB778}" destId="{53F7ACEA-1446-467F-AC0B-7F926DC66273}" srcOrd="0" destOrd="3" presId="urn:microsoft.com/office/officeart/2005/8/layout/vList5"/>
    <dgm:cxn modelId="{491DEF8C-F29C-4267-A451-5D63E31BED4A}" srcId="{A3FDC9CA-D7C8-41B9-A6BC-7240F446C2D7}" destId="{56EF74F9-C6CD-42E7-A5F4-A6AC4F70E344}" srcOrd="1" destOrd="0" parTransId="{965BCFC9-332A-45F0-9C80-0447550D2D72}" sibTransId="{60A8E846-B30D-45D1-887C-213F04C2EE7C}"/>
    <dgm:cxn modelId="{779A5192-F159-46B4-B035-F80AF0DC3B93}" type="presOf" srcId="{6323B360-E555-49BE-B16A-7A93ABBCEB67}" destId="{53F7ACEA-1446-467F-AC0B-7F926DC66273}" srcOrd="0" destOrd="0" presId="urn:microsoft.com/office/officeart/2005/8/layout/vList5"/>
    <dgm:cxn modelId="{823F8092-DF17-4EBE-ADAD-4B9FAD693BD3}" srcId="{9569C3F7-CA0F-4715-9B4F-1F4463477DD1}" destId="{65EA8562-FA36-4A8F-98C6-EFF6C76E398A}" srcOrd="1" destOrd="0" parTransId="{03E9C648-0672-4389-8101-EFAC67F0F0D0}" sibTransId="{FB634836-C5C7-4DC8-843C-198DCD59A377}"/>
    <dgm:cxn modelId="{029B2199-CE29-4141-AACB-7FD718EFDED7}" type="presOf" srcId="{AF2DCB26-87E6-4FC0-92E2-99833259210A}" destId="{53F7ACEA-1446-467F-AC0B-7F926DC66273}" srcOrd="0" destOrd="5" presId="urn:microsoft.com/office/officeart/2005/8/layout/vList5"/>
    <dgm:cxn modelId="{D9761B9B-89AD-4D0B-B282-E6C0C8AC6C3F}" srcId="{48277BE4-10C4-4525-98A9-1881D89D89A3}" destId="{0547869E-018B-4171-8A7A-9D956D84E745}" srcOrd="2" destOrd="0" parTransId="{A6522122-F2E8-448E-9872-F65341F9689B}" sibTransId="{0BF60825-F9A6-43C3-9649-F4ED356A2938}"/>
    <dgm:cxn modelId="{B556179D-E899-4216-9AFE-C31D9C57CC89}" srcId="{6BE8580E-C69F-4E1B-84F3-4B6394B97900}" destId="{BA648F38-7A7A-4F43-947F-8E65AEE645A8}" srcOrd="1" destOrd="0" parTransId="{5383B12C-7A37-4053-AEFA-51CAF0221934}" sibTransId="{7437CF88-2DAB-48A9-9C57-134CDCDC0E11}"/>
    <dgm:cxn modelId="{FE83049F-6577-476F-99AC-8B9A6F524BE8}" srcId="{A3FDC9CA-D7C8-41B9-A6BC-7240F446C2D7}" destId="{2F8E80CC-9077-4747-9F5D-8D3D8F3BBF83}" srcOrd="2" destOrd="0" parTransId="{249E429E-A95C-47DA-8764-721B595FBBB3}" sibTransId="{202AF1EE-0503-4E50-A21D-B2304B68587A}"/>
    <dgm:cxn modelId="{2448B0A7-3EDC-4863-B72B-D8E99BAB46D0}" srcId="{FB35EBCE-81EB-4DB4-BEC1-DECA074C0CF5}" destId="{C64397A0-BBBE-456B-85A3-571A5434B12D}" srcOrd="1" destOrd="0" parTransId="{51075AF4-059F-4579-AE0A-41592E28CDC8}" sibTransId="{304CB215-9933-4627-8BD3-C4A19522BC74}"/>
    <dgm:cxn modelId="{272CD9AA-EAE2-47AA-A770-99B8883DBA56}" type="presOf" srcId="{62CB11B7-AD41-4C02-9BBD-CE5FC4BF06AC}" destId="{88292D9B-B33A-4C97-8404-D767D330BE19}" srcOrd="0" destOrd="0" presId="urn:microsoft.com/office/officeart/2005/8/layout/vList5"/>
    <dgm:cxn modelId="{697785AB-A5C1-42A8-908C-8ECD740B9A64}" srcId="{48277BE4-10C4-4525-98A9-1881D89D89A3}" destId="{6BE8580E-C69F-4E1B-84F3-4B6394B97900}" srcOrd="0" destOrd="0" parTransId="{1C644229-0818-4D3E-8F9E-14D221DD231B}" sibTransId="{98FC955E-F5BD-46EC-B022-75FCC1A89A9A}"/>
    <dgm:cxn modelId="{F2E3C1AC-ABA6-4473-B14A-88D1C265037B}" srcId="{6BE8580E-C69F-4E1B-84F3-4B6394B97900}" destId="{D1917807-3BB8-459C-80CD-FE9C166919B1}" srcOrd="0" destOrd="0" parTransId="{C83D294F-746F-48E3-BFBE-BD8356D6F084}" sibTransId="{D00BA2C6-5CDE-4BF0-90B8-8E4D690DAF0E}"/>
    <dgm:cxn modelId="{D65F03AF-F148-4349-A922-7BE75AD7AE8B}" srcId="{0547869E-018B-4171-8A7A-9D956D84E745}" destId="{91CB4DCB-AB80-4817-BDCE-81C553638BF8}" srcOrd="4" destOrd="0" parTransId="{E4CEED0F-5DD2-4406-BE9A-6CB169746215}" sibTransId="{11BF9635-B3C6-4CC1-A485-BB920F145760}"/>
    <dgm:cxn modelId="{852DE1B0-5558-4099-B1C8-626828FEB7E9}" type="presOf" srcId="{56EF74F9-C6CD-42E7-A5F4-A6AC4F70E344}" destId="{DC7D9B0E-CB66-4FA6-ADBA-F3A71D09D13C}" srcOrd="0" destOrd="1" presId="urn:microsoft.com/office/officeart/2005/8/layout/vList5"/>
    <dgm:cxn modelId="{26BBE9B2-180B-4AEB-991B-88F0FCA8BD46}" type="presOf" srcId="{A81037EF-AACD-4930-B810-F825BA1476DA}" destId="{88292D9B-B33A-4C97-8404-D767D330BE19}" srcOrd="0" destOrd="4" presId="urn:microsoft.com/office/officeart/2005/8/layout/vList5"/>
    <dgm:cxn modelId="{29BE0AB6-7F1F-4D4D-A9C6-1D402BD63F0E}" type="presOf" srcId="{C64397A0-BBBE-456B-85A3-571A5434B12D}" destId="{53F7ACEA-1446-467F-AC0B-7F926DC66273}" srcOrd="0" destOrd="1" presId="urn:microsoft.com/office/officeart/2005/8/layout/vList5"/>
    <dgm:cxn modelId="{37797FBA-EE9C-4710-B1C3-0FB4CDA78073}" srcId="{9569C3F7-CA0F-4715-9B4F-1F4463477DD1}" destId="{070BE2C3-46C3-4599-A77C-0D7C73B3A96C}" srcOrd="3" destOrd="0" parTransId="{A5B0A7D9-FA20-4E50-9E1D-22900226E1FC}" sibTransId="{89DDE011-8BC3-4429-8E76-263B2E798572}"/>
    <dgm:cxn modelId="{094B12BC-4F5A-454D-BE4E-3A662FDB4EFD}" srcId="{9569C3F7-CA0F-4715-9B4F-1F4463477DD1}" destId="{62CB11B7-AD41-4C02-9BBD-CE5FC4BF06AC}" srcOrd="0" destOrd="0" parTransId="{F470C1EB-1F5F-4A39-BEA8-71F4EAD54950}" sibTransId="{CF890F92-7875-461C-B47A-554E953DFF9E}"/>
    <dgm:cxn modelId="{4E0C59BD-6AEE-4304-8685-48106DEA1C28}" type="presOf" srcId="{70BBC5D1-5BA6-4C25-B60F-7900D10C6FC4}" destId="{B92F7691-C8F3-4DB0-A886-9E9A3BFF0369}" srcOrd="0" destOrd="0" presId="urn:microsoft.com/office/officeart/2005/8/layout/vList5"/>
    <dgm:cxn modelId="{F1852EBE-6D2D-4C18-ABB7-D83C00F4C2C9}" srcId="{FB35EBCE-81EB-4DB4-BEC1-DECA074C0CF5}" destId="{7EFA0BA6-13E7-4D03-BFB7-E1FBCAB4D709}" srcOrd="2" destOrd="0" parTransId="{A466C27A-E42A-4672-A1B8-6889F5CE850F}" sibTransId="{D4708B2B-BD60-4850-82C6-052905316DBE}"/>
    <dgm:cxn modelId="{C19FF0CD-7CAC-4F6D-95D0-0311C6DE4CBF}" type="presOf" srcId="{91CB4DCB-AB80-4817-BDCE-81C553638BF8}" destId="{B92F7691-C8F3-4DB0-A886-9E9A3BFF0369}" srcOrd="0" destOrd="4" presId="urn:microsoft.com/office/officeart/2005/8/layout/vList5"/>
    <dgm:cxn modelId="{4A12E5D0-57C7-419B-B06A-DAC18E45AE2E}" type="presOf" srcId="{C5C16DB9-11D6-41B3-8971-B9328AB5A2C2}" destId="{DC7D9B0E-CB66-4FA6-ADBA-F3A71D09D13C}" srcOrd="0" destOrd="4" presId="urn:microsoft.com/office/officeart/2005/8/layout/vList5"/>
    <dgm:cxn modelId="{B2C52DE5-DAB6-4237-BECC-71E5D35B587F}" type="presOf" srcId="{A3FDC9CA-D7C8-41B9-A6BC-7240F446C2D7}" destId="{91C3C133-D8D7-4BDF-8D9C-8B46DA338968}" srcOrd="0" destOrd="0" presId="urn:microsoft.com/office/officeart/2005/8/layout/vList5"/>
    <dgm:cxn modelId="{E45DCDE7-A377-450B-A341-419D5AE070C2}" srcId="{FB35EBCE-81EB-4DB4-BEC1-DECA074C0CF5}" destId="{AF2DCB26-87E6-4FC0-92E2-99833259210A}" srcOrd="5" destOrd="0" parTransId="{B0B705B5-6158-4725-9640-BFBF1CB6B0F7}" sibTransId="{D01819B3-F8D7-41EB-B967-F3CC6347AB00}"/>
    <dgm:cxn modelId="{D4D46DEA-E212-42C3-805B-53223D7BE15D}" srcId="{A3FDC9CA-D7C8-41B9-A6BC-7240F446C2D7}" destId="{C5C16DB9-11D6-41B3-8971-B9328AB5A2C2}" srcOrd="4" destOrd="0" parTransId="{41748E47-C628-4E37-80E3-89A8162B6693}" sibTransId="{FE013DB8-4559-4DF7-A3E3-574EE1398F87}"/>
    <dgm:cxn modelId="{2B21B1EB-1CC2-4B71-82F1-C4BDAA34FDD2}" type="presOf" srcId="{27AEB3AA-B474-492D-82D0-51C8F5019C97}" destId="{B92F7691-C8F3-4DB0-A886-9E9A3BFF0369}" srcOrd="0" destOrd="2" presId="urn:microsoft.com/office/officeart/2005/8/layout/vList5"/>
    <dgm:cxn modelId="{E8F147EE-0113-4CE2-9E0C-9ED4D1162CFA}" type="presOf" srcId="{D1917807-3BB8-459C-80CD-FE9C166919B1}" destId="{63C17905-FE83-4D1B-83D0-80247D31B4AE}" srcOrd="0" destOrd="0" presId="urn:microsoft.com/office/officeart/2005/8/layout/vList5"/>
    <dgm:cxn modelId="{36AA3BF1-CE3B-4860-8C8B-BF46A216D41B}" srcId="{FB35EBCE-81EB-4DB4-BEC1-DECA074C0CF5}" destId="{18D7304F-1AC4-442B-A457-C60C00A2951A}" srcOrd="4" destOrd="0" parTransId="{B2B46A46-DF75-4CF9-8AA5-F01E9EFFE462}" sibTransId="{241972CF-AFC4-4BDB-A4A4-60B1905A4DBA}"/>
    <dgm:cxn modelId="{7AF2F1F2-5D60-4457-9279-B3D15EB50F30}" srcId="{A3FDC9CA-D7C8-41B9-A6BC-7240F446C2D7}" destId="{89BF4880-65B6-459E-B00C-8C1709625AC2}" srcOrd="0" destOrd="0" parTransId="{A53F99FF-2F2D-44FC-AD46-3A54766EFF32}" sibTransId="{8176F904-D313-41BC-951A-9E1AEF086937}"/>
    <dgm:cxn modelId="{B9C824F5-9D4F-43BA-A3C1-DFE941726644}" type="presOf" srcId="{FB35EBCE-81EB-4DB4-BEC1-DECA074C0CF5}" destId="{C1E9A69B-9E5C-4686-9BFF-E08A22BC9F29}" srcOrd="0" destOrd="0" presId="urn:microsoft.com/office/officeart/2005/8/layout/vList5"/>
    <dgm:cxn modelId="{6EEFEAFB-6B94-488F-B9A1-89AEC7AAF3E2}" srcId="{0547869E-018B-4171-8A7A-9D956D84E745}" destId="{D9681A90-825B-4DD1-8F75-5B1DBBE33F49}" srcOrd="1" destOrd="0" parTransId="{42BFFD15-C389-44FC-A8A6-1CA6893B0976}" sibTransId="{3D92F6D2-2544-4077-8827-23E55C444738}"/>
    <dgm:cxn modelId="{1F3410FC-9979-4354-A768-E244D2226987}" type="presOf" srcId="{89BF4880-65B6-459E-B00C-8C1709625AC2}" destId="{DC7D9B0E-CB66-4FA6-ADBA-F3A71D09D13C}" srcOrd="0" destOrd="0" presId="urn:microsoft.com/office/officeart/2005/8/layout/vList5"/>
    <dgm:cxn modelId="{E9691DFE-30E5-4071-A54C-E9EE31143A14}" srcId="{6BE8580E-C69F-4E1B-84F3-4B6394B97900}" destId="{D0D35DD3-B59F-40DA-A064-EBC885FA780D}" srcOrd="3" destOrd="0" parTransId="{E3037A66-D064-42E7-BB24-74C5FA95D288}" sibTransId="{0730B5F5-9B75-428A-ADA8-47B87C0F92FB}"/>
    <dgm:cxn modelId="{8A53E2FF-9F1E-419C-B518-BFCFC3409161}" type="presOf" srcId="{2F8E80CC-9077-4747-9F5D-8D3D8F3BBF83}" destId="{DC7D9B0E-CB66-4FA6-ADBA-F3A71D09D13C}" srcOrd="0" destOrd="2" presId="urn:microsoft.com/office/officeart/2005/8/layout/vList5"/>
    <dgm:cxn modelId="{0C8F98FF-9992-433F-AF14-2D316F91CD81}" type="presParOf" srcId="{731630C2-C478-44F8-AE25-6A6E24F36191}" destId="{DAC750E3-DC3E-4B84-8002-0A18758DAB33}" srcOrd="0" destOrd="0" presId="urn:microsoft.com/office/officeart/2005/8/layout/vList5"/>
    <dgm:cxn modelId="{2EF01D25-43AE-45AE-A1F1-1A8D99502CB3}" type="presParOf" srcId="{DAC750E3-DC3E-4B84-8002-0A18758DAB33}" destId="{B561E941-8764-4E88-BE43-02B248F1D3EB}" srcOrd="0" destOrd="0" presId="urn:microsoft.com/office/officeart/2005/8/layout/vList5"/>
    <dgm:cxn modelId="{0CD4B3D3-4EDA-41AD-AF9E-5B8D1A030188}" type="presParOf" srcId="{DAC750E3-DC3E-4B84-8002-0A18758DAB33}" destId="{63C17905-FE83-4D1B-83D0-80247D31B4AE}" srcOrd="1" destOrd="0" presId="urn:microsoft.com/office/officeart/2005/8/layout/vList5"/>
    <dgm:cxn modelId="{5ED1494E-CD90-40BF-A345-2613023B2E1A}" type="presParOf" srcId="{731630C2-C478-44F8-AE25-6A6E24F36191}" destId="{83C49594-CD76-4824-A5E9-8F3236F79154}" srcOrd="1" destOrd="0" presId="urn:microsoft.com/office/officeart/2005/8/layout/vList5"/>
    <dgm:cxn modelId="{6F63C667-DAF2-4B5E-B746-71EDB4D9C247}" type="presParOf" srcId="{731630C2-C478-44F8-AE25-6A6E24F36191}" destId="{5BB3C967-69C7-4AE9-BCD7-EEE0048458F0}" srcOrd="2" destOrd="0" presId="urn:microsoft.com/office/officeart/2005/8/layout/vList5"/>
    <dgm:cxn modelId="{559C3BF8-CB24-4349-9BC9-3B9BB8412019}" type="presParOf" srcId="{5BB3C967-69C7-4AE9-BCD7-EEE0048458F0}" destId="{3A9D899A-1567-40D9-93BE-F287DEB0DF63}" srcOrd="0" destOrd="0" presId="urn:microsoft.com/office/officeart/2005/8/layout/vList5"/>
    <dgm:cxn modelId="{E6BAD183-FE72-475D-939E-DF0336A161AB}" type="presParOf" srcId="{5BB3C967-69C7-4AE9-BCD7-EEE0048458F0}" destId="{88292D9B-B33A-4C97-8404-D767D330BE19}" srcOrd="1" destOrd="0" presId="urn:microsoft.com/office/officeart/2005/8/layout/vList5"/>
    <dgm:cxn modelId="{9BA5C5F4-0D3E-4010-8CB6-5E484174D654}" type="presParOf" srcId="{731630C2-C478-44F8-AE25-6A6E24F36191}" destId="{59583E60-4FD2-4735-B94A-630DEA07CFFD}" srcOrd="3" destOrd="0" presId="urn:microsoft.com/office/officeart/2005/8/layout/vList5"/>
    <dgm:cxn modelId="{14127436-FE72-4463-BEDD-2237FCD55BEB}" type="presParOf" srcId="{731630C2-C478-44F8-AE25-6A6E24F36191}" destId="{E51FC3D4-7071-4E33-A4C9-EE314C57B279}" srcOrd="4" destOrd="0" presId="urn:microsoft.com/office/officeart/2005/8/layout/vList5"/>
    <dgm:cxn modelId="{2F36588E-EA01-4B3B-B5A1-4885761EDD32}" type="presParOf" srcId="{E51FC3D4-7071-4E33-A4C9-EE314C57B279}" destId="{ABCCFFCE-B9DD-4AA1-9B6C-D8C46623274C}" srcOrd="0" destOrd="0" presId="urn:microsoft.com/office/officeart/2005/8/layout/vList5"/>
    <dgm:cxn modelId="{49907BB9-BA60-4F27-8602-0FC4ADC89048}" type="presParOf" srcId="{E51FC3D4-7071-4E33-A4C9-EE314C57B279}" destId="{B92F7691-C8F3-4DB0-A886-9E9A3BFF0369}" srcOrd="1" destOrd="0" presId="urn:microsoft.com/office/officeart/2005/8/layout/vList5"/>
    <dgm:cxn modelId="{21910713-3996-4C74-A99D-E0567365016B}" type="presParOf" srcId="{731630C2-C478-44F8-AE25-6A6E24F36191}" destId="{04B0AEE6-9D16-4A09-9E67-4B5F1CB7BCD4}" srcOrd="5" destOrd="0" presId="urn:microsoft.com/office/officeart/2005/8/layout/vList5"/>
    <dgm:cxn modelId="{D35C80C4-55D4-406C-BA65-13B05A0BA939}" type="presParOf" srcId="{731630C2-C478-44F8-AE25-6A6E24F36191}" destId="{759D6DA7-8F1D-4893-BD2E-05B4023FAF2E}" srcOrd="6" destOrd="0" presId="urn:microsoft.com/office/officeart/2005/8/layout/vList5"/>
    <dgm:cxn modelId="{A3B3B1E4-2B20-47FC-8F38-C57D6DBB52FC}" type="presParOf" srcId="{759D6DA7-8F1D-4893-BD2E-05B4023FAF2E}" destId="{C1E9A69B-9E5C-4686-9BFF-E08A22BC9F29}" srcOrd="0" destOrd="0" presId="urn:microsoft.com/office/officeart/2005/8/layout/vList5"/>
    <dgm:cxn modelId="{3F72E60E-6018-4784-9672-BAAB108BF3B1}" type="presParOf" srcId="{759D6DA7-8F1D-4893-BD2E-05B4023FAF2E}" destId="{53F7ACEA-1446-467F-AC0B-7F926DC66273}" srcOrd="1" destOrd="0" presId="urn:microsoft.com/office/officeart/2005/8/layout/vList5"/>
    <dgm:cxn modelId="{0F168F3D-2077-4017-89D5-ADDF96247D0D}" type="presParOf" srcId="{731630C2-C478-44F8-AE25-6A6E24F36191}" destId="{CBF70B3D-B785-44CE-AF9A-385B91285F51}" srcOrd="7" destOrd="0" presId="urn:microsoft.com/office/officeart/2005/8/layout/vList5"/>
    <dgm:cxn modelId="{06373297-9509-4339-B6BD-EFE26BB1EF44}" type="presParOf" srcId="{731630C2-C478-44F8-AE25-6A6E24F36191}" destId="{C2B5788E-2BB8-44C3-B168-743272DA836A}" srcOrd="8" destOrd="0" presId="urn:microsoft.com/office/officeart/2005/8/layout/vList5"/>
    <dgm:cxn modelId="{DC8137BD-8356-4897-A473-F89BD307C638}" type="presParOf" srcId="{C2B5788E-2BB8-44C3-B168-743272DA836A}" destId="{91C3C133-D8D7-4BDF-8D9C-8B46DA338968}" srcOrd="0" destOrd="0" presId="urn:microsoft.com/office/officeart/2005/8/layout/vList5"/>
    <dgm:cxn modelId="{D0905D02-ADE6-4FFC-A363-7BE7C7B98B50}" type="presParOf" srcId="{C2B5788E-2BB8-44C3-B168-743272DA836A}" destId="{DC7D9B0E-CB66-4FA6-ADBA-F3A71D09D1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277BE4-10C4-4525-98A9-1881D89D89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E8580E-C69F-4E1B-84F3-4B6394B97900}">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Highly Engaged</a:t>
          </a:r>
        </a:p>
      </dgm:t>
    </dgm:pt>
    <dgm:pt modelId="{1C644229-0818-4D3E-8F9E-14D221DD231B}" type="parTrans" cxnId="{697785AB-A5C1-42A8-908C-8ECD740B9A64}">
      <dgm:prSet/>
      <dgm:spPr/>
      <dgm:t>
        <a:bodyPr/>
        <a:lstStyle/>
        <a:p>
          <a:endParaRPr lang="en-US"/>
        </a:p>
      </dgm:t>
    </dgm:pt>
    <dgm:pt modelId="{98FC955E-F5BD-46EC-B022-75FCC1A89A9A}" type="sibTrans" cxnId="{697785AB-A5C1-42A8-908C-8ECD740B9A64}">
      <dgm:prSet/>
      <dgm:spPr/>
      <dgm:t>
        <a:bodyPr/>
        <a:lstStyle/>
        <a:p>
          <a:endParaRPr lang="en-US"/>
        </a:p>
      </dgm:t>
    </dgm:pt>
    <dgm:pt modelId="{D1917807-3BB8-459C-80CD-FE9C166919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What can I do for others?</a:t>
          </a:r>
        </a:p>
      </dgm:t>
    </dgm:pt>
    <dgm:pt modelId="{C83D294F-746F-48E3-BFBE-BD8356D6F084}" type="parTrans" cxnId="{F2E3C1AC-ABA6-4473-B14A-88D1C265037B}">
      <dgm:prSet/>
      <dgm:spPr/>
      <dgm:t>
        <a:bodyPr/>
        <a:lstStyle/>
        <a:p>
          <a:endParaRPr lang="en-US"/>
        </a:p>
      </dgm:t>
    </dgm:pt>
    <dgm:pt modelId="{D00BA2C6-5CDE-4BF0-90B8-8E4D690DAF0E}" type="sibTrans" cxnId="{F2E3C1AC-ABA6-4473-B14A-88D1C265037B}">
      <dgm:prSet/>
      <dgm:spPr/>
      <dgm:t>
        <a:bodyPr/>
        <a:lstStyle/>
        <a:p>
          <a:endParaRPr lang="en-US"/>
        </a:p>
      </dgm:t>
    </dgm:pt>
    <dgm:pt modelId="{BA648F38-7A7A-4F43-947F-8E65AEE645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inspire others to do their best.</a:t>
          </a:r>
        </a:p>
      </dgm:t>
    </dgm:pt>
    <dgm:pt modelId="{5383B12C-7A37-4053-AEFA-51CAF0221934}" type="parTrans" cxnId="{B556179D-E899-4216-9AFE-C31D9C57CC89}">
      <dgm:prSet/>
      <dgm:spPr/>
      <dgm:t>
        <a:bodyPr/>
        <a:lstStyle/>
        <a:p>
          <a:endParaRPr lang="en-US"/>
        </a:p>
      </dgm:t>
    </dgm:pt>
    <dgm:pt modelId="{7437CF88-2DAB-48A9-9C57-134CDCDC0E11}" type="sibTrans" cxnId="{B556179D-E899-4216-9AFE-C31D9C57CC89}">
      <dgm:prSet/>
      <dgm:spPr/>
      <dgm:t>
        <a:bodyPr/>
        <a:lstStyle/>
        <a:p>
          <a:endParaRPr lang="en-US"/>
        </a:p>
      </dgm:t>
    </dgm:pt>
    <dgm:pt modelId="{9569C3F7-CA0F-4715-9B4F-1F4463477DD1}">
      <dgm:prSet phldrT="[Text]"/>
      <dgm:spPr>
        <a:solidFill>
          <a:srgbClr val="C543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Engaged</a:t>
          </a:r>
        </a:p>
      </dgm:t>
    </dgm:pt>
    <dgm:pt modelId="{3FC34A86-16D9-4A11-97C6-8153A682CCA3}" type="parTrans" cxnId="{A9EE966E-2A8D-4274-B35C-B2886DC47BE0}">
      <dgm:prSet/>
      <dgm:spPr/>
      <dgm:t>
        <a:bodyPr/>
        <a:lstStyle/>
        <a:p>
          <a:endParaRPr lang="en-US"/>
        </a:p>
      </dgm:t>
    </dgm:pt>
    <dgm:pt modelId="{2434F8E8-CE90-4E3E-96B0-AD93C624465C}" type="sibTrans" cxnId="{A9EE966E-2A8D-4274-B35C-B2886DC47BE0}">
      <dgm:prSet/>
      <dgm:spPr/>
      <dgm:t>
        <a:bodyPr/>
        <a:lstStyle/>
        <a:p>
          <a:endParaRPr lang="en-US"/>
        </a:p>
      </dgm:t>
    </dgm:pt>
    <dgm:pt modelId="{62CB11B7-AD41-4C02-9BBD-CE5FC4BF06A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vital part of the business.</a:t>
          </a:r>
        </a:p>
      </dgm:t>
    </dgm:pt>
    <dgm:pt modelId="{F470C1EB-1F5F-4A39-BEA8-71F4EAD54950}" type="parTrans" cxnId="{094B12BC-4F5A-454D-BE4E-3A662FDB4EFD}">
      <dgm:prSet/>
      <dgm:spPr/>
      <dgm:t>
        <a:bodyPr/>
        <a:lstStyle/>
        <a:p>
          <a:endParaRPr lang="en-US"/>
        </a:p>
      </dgm:t>
    </dgm:pt>
    <dgm:pt modelId="{CF890F92-7875-461C-B47A-554E953DFF9E}" type="sibTrans" cxnId="{094B12BC-4F5A-454D-BE4E-3A662FDB4EFD}">
      <dgm:prSet/>
      <dgm:spPr/>
      <dgm:t>
        <a:bodyPr/>
        <a:lstStyle/>
        <a:p>
          <a:endParaRPr lang="en-US"/>
        </a:p>
      </dgm:t>
    </dgm:pt>
    <dgm:pt modelId="{65EA8562-FA36-4A8F-98C6-EFF6C76E398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feel important at work.</a:t>
          </a:r>
        </a:p>
      </dgm:t>
    </dgm:pt>
    <dgm:pt modelId="{03E9C648-0672-4389-8101-EFAC67F0F0D0}" type="parTrans" cxnId="{823F8092-DF17-4EBE-ADAD-4B9FAD693BD3}">
      <dgm:prSet/>
      <dgm:spPr/>
      <dgm:t>
        <a:bodyPr/>
        <a:lstStyle/>
        <a:p>
          <a:endParaRPr lang="en-US"/>
        </a:p>
      </dgm:t>
    </dgm:pt>
    <dgm:pt modelId="{FB634836-C5C7-4DC8-843C-198DCD59A377}" type="sibTrans" cxnId="{823F8092-DF17-4EBE-ADAD-4B9FAD693BD3}">
      <dgm:prSet/>
      <dgm:spPr/>
      <dgm:t>
        <a:bodyPr/>
        <a:lstStyle/>
        <a:p>
          <a:endParaRPr lang="en-US"/>
        </a:p>
      </dgm:t>
    </dgm:pt>
    <dgm:pt modelId="{0547869E-018B-4171-8A7A-9D956D84E745}">
      <dgm:prSet phldrT="[Tex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Almost Engaged</a:t>
          </a:r>
        </a:p>
      </dgm:t>
    </dgm:pt>
    <dgm:pt modelId="{A6522122-F2E8-448E-9872-F65341F9689B}" type="parTrans" cxnId="{D9761B9B-89AD-4D0B-B282-E6C0C8AC6C3F}">
      <dgm:prSet/>
      <dgm:spPr/>
      <dgm:t>
        <a:bodyPr/>
        <a:lstStyle/>
        <a:p>
          <a:endParaRPr lang="en-US"/>
        </a:p>
      </dgm:t>
    </dgm:pt>
    <dgm:pt modelId="{0BF60825-F9A6-43C3-9649-F4ED356A2938}" type="sibTrans" cxnId="{D9761B9B-89AD-4D0B-B282-E6C0C8AC6C3F}">
      <dgm:prSet/>
      <dgm:spPr/>
      <dgm:t>
        <a:bodyPr/>
        <a:lstStyle/>
        <a:p>
          <a:endParaRPr lang="en-US"/>
        </a:p>
      </dgm:t>
    </dgm:pt>
    <dgm:pt modelId="{70BBC5D1-5BA6-4C25-B60F-7900D10C6FC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know I’m part of something bigger.</a:t>
          </a:r>
        </a:p>
      </dgm:t>
    </dgm:pt>
    <dgm:pt modelId="{DA1035CC-4A13-4745-8711-AA2BFF23545B}" type="parTrans" cxnId="{BE56ED64-A873-4D25-AD32-4B0052548F6C}">
      <dgm:prSet/>
      <dgm:spPr/>
      <dgm:t>
        <a:bodyPr/>
        <a:lstStyle/>
        <a:p>
          <a:endParaRPr lang="en-US"/>
        </a:p>
      </dgm:t>
    </dgm:pt>
    <dgm:pt modelId="{B87FBEE4-809D-48E9-AFEA-9DC76C9A2277}" type="sibTrans" cxnId="{BE56ED64-A873-4D25-AD32-4B0052548F6C}">
      <dgm:prSet/>
      <dgm:spPr/>
      <dgm:t>
        <a:bodyPr/>
        <a:lstStyle/>
        <a:p>
          <a:endParaRPr lang="en-US"/>
        </a:p>
      </dgm:t>
    </dgm:pt>
    <dgm:pt modelId="{D9681A90-825B-4DD1-8F75-5B1DBBE33F4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almost engaged but there are times when I’m not.</a:t>
          </a:r>
        </a:p>
      </dgm:t>
    </dgm:pt>
    <dgm:pt modelId="{42BFFD15-C389-44FC-A8A6-1CA6893B0976}" type="parTrans" cxnId="{6EEFEAFB-6B94-488F-B9A1-89AEC7AAF3E2}">
      <dgm:prSet/>
      <dgm:spPr/>
      <dgm:t>
        <a:bodyPr/>
        <a:lstStyle/>
        <a:p>
          <a:endParaRPr lang="en-US"/>
        </a:p>
      </dgm:t>
    </dgm:pt>
    <dgm:pt modelId="{3D92F6D2-2544-4077-8827-23E55C444738}" type="sibTrans" cxnId="{6EEFEAFB-6B94-488F-B9A1-89AEC7AAF3E2}">
      <dgm:prSet/>
      <dgm:spPr/>
      <dgm:t>
        <a:bodyPr/>
        <a:lstStyle/>
        <a:p>
          <a:endParaRPr lang="en-US"/>
        </a:p>
      </dgm:t>
    </dgm:pt>
    <dgm:pt modelId="{482C160A-2FFC-45F2-9274-87FCC314E2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love working here.</a:t>
          </a:r>
        </a:p>
      </dgm:t>
    </dgm:pt>
    <dgm:pt modelId="{A0423167-C27A-4506-9110-0DB25DAF7403}" type="parTrans" cxnId="{DF1BF002-2D8B-4BFF-8307-6AE37E4E0E23}">
      <dgm:prSet/>
      <dgm:spPr/>
      <dgm:t>
        <a:bodyPr/>
        <a:lstStyle/>
        <a:p>
          <a:endParaRPr lang="en-US"/>
        </a:p>
      </dgm:t>
    </dgm:pt>
    <dgm:pt modelId="{D729705D-E308-4A81-A713-0E4C356ABBDF}" type="sibTrans" cxnId="{DF1BF002-2D8B-4BFF-8307-6AE37E4E0E23}">
      <dgm:prSet/>
      <dgm:spPr/>
      <dgm:t>
        <a:bodyPr/>
        <a:lstStyle/>
        <a:p>
          <a:endParaRPr lang="en-US"/>
        </a:p>
      </dgm:t>
    </dgm:pt>
    <dgm:pt modelId="{D0D35DD3-B59F-40DA-A064-EBC885FA780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high flyer.</a:t>
          </a:r>
        </a:p>
      </dgm:t>
    </dgm:pt>
    <dgm:pt modelId="{E3037A66-D064-42E7-BB24-74C5FA95D288}" type="parTrans" cxnId="{E9691DFE-30E5-4071-A54C-E9EE31143A14}">
      <dgm:prSet/>
      <dgm:spPr/>
      <dgm:t>
        <a:bodyPr/>
        <a:lstStyle/>
        <a:p>
          <a:endParaRPr lang="en-US"/>
        </a:p>
      </dgm:t>
    </dgm:pt>
    <dgm:pt modelId="{0730B5F5-9B75-428A-ADA8-47B87C0F92FB}" type="sibTrans" cxnId="{E9691DFE-30E5-4071-A54C-E9EE31143A14}">
      <dgm:prSet/>
      <dgm:spPr/>
      <dgm:t>
        <a:bodyPr/>
        <a:lstStyle/>
        <a:p>
          <a:endParaRPr lang="en-US"/>
        </a:p>
      </dgm:t>
    </dgm:pt>
    <dgm:pt modelId="{D9D2FDED-FF13-4254-AB6B-F60E9A901A9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really busy and very likely highly stressed.</a:t>
          </a:r>
        </a:p>
      </dgm:t>
    </dgm:pt>
    <dgm:pt modelId="{E8E82A5F-2349-4E01-B3ED-9BE04D3477F2}" type="parTrans" cxnId="{6989FE6F-8C5B-4E38-9A9A-5FD0AF1D4BFC}">
      <dgm:prSet/>
      <dgm:spPr/>
      <dgm:t>
        <a:bodyPr/>
        <a:lstStyle/>
        <a:p>
          <a:endParaRPr lang="en-US"/>
        </a:p>
      </dgm:t>
    </dgm:pt>
    <dgm:pt modelId="{D2C7B0BE-5DEE-49C4-9D94-ABE40C058488}" type="sibTrans" cxnId="{6989FE6F-8C5B-4E38-9A9A-5FD0AF1D4BFC}">
      <dgm:prSet/>
      <dgm:spPr/>
      <dgm:t>
        <a:bodyPr/>
        <a:lstStyle/>
        <a:p>
          <a:endParaRPr lang="en-US"/>
        </a:p>
      </dgm:t>
    </dgm:pt>
    <dgm:pt modelId="{070BE2C3-46C3-4599-A77C-0D7C73B3A96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an achiever.</a:t>
          </a:r>
        </a:p>
      </dgm:t>
    </dgm:pt>
    <dgm:pt modelId="{A5B0A7D9-FA20-4E50-9E1D-22900226E1FC}" type="parTrans" cxnId="{37797FBA-EE9C-4710-B1C3-0FB4CDA78073}">
      <dgm:prSet/>
      <dgm:spPr/>
      <dgm:t>
        <a:bodyPr/>
        <a:lstStyle/>
        <a:p>
          <a:endParaRPr lang="en-US"/>
        </a:p>
      </dgm:t>
    </dgm:pt>
    <dgm:pt modelId="{89DDE011-8BC3-4429-8E76-263B2E798572}" type="sibTrans" cxnId="{37797FBA-EE9C-4710-B1C3-0FB4CDA78073}">
      <dgm:prSet/>
      <dgm:spPr/>
      <dgm:t>
        <a:bodyPr/>
        <a:lstStyle/>
        <a:p>
          <a:endParaRPr lang="en-US"/>
        </a:p>
      </dgm:t>
    </dgm:pt>
    <dgm:pt modelId="{A81037EF-AACD-4930-B810-F825BA1476D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I’ll leave if something much better comes along.</a:t>
          </a:r>
        </a:p>
      </dgm:t>
    </dgm:pt>
    <dgm:pt modelId="{7F9BF510-2EB2-46AD-BE55-FBB839036314}" type="parTrans" cxnId="{D163C781-E347-44EA-A3CA-E6150EDFCC38}">
      <dgm:prSet/>
      <dgm:spPr/>
      <dgm:t>
        <a:bodyPr/>
        <a:lstStyle/>
        <a:p>
          <a:endParaRPr lang="en-US"/>
        </a:p>
      </dgm:t>
    </dgm:pt>
    <dgm:pt modelId="{750F40A3-5D5E-489F-B485-C7B54E65BBFA}" type="sibTrans" cxnId="{D163C781-E347-44EA-A3CA-E6150EDFCC38}">
      <dgm:prSet/>
      <dgm:spPr/>
      <dgm:t>
        <a:bodyPr/>
        <a:lstStyle/>
        <a:p>
          <a:endParaRPr lang="en-US"/>
        </a:p>
      </dgm:t>
    </dgm:pt>
    <dgm:pt modelId="{A3FDC9CA-D7C8-41B9-A6BC-7240F446C2D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Disengaged</a:t>
          </a:r>
        </a:p>
      </dgm:t>
    </dgm:pt>
    <dgm:pt modelId="{6DFC4985-CC6D-4B4A-8E45-FDCB6867E73E}" type="parTrans" cxnId="{F1C2BD26-8456-498F-818B-91FD068C46F0}">
      <dgm:prSet/>
      <dgm:spPr/>
      <dgm:t>
        <a:bodyPr/>
        <a:lstStyle/>
        <a:p>
          <a:endParaRPr lang="en-US"/>
        </a:p>
      </dgm:t>
    </dgm:pt>
    <dgm:pt modelId="{B6013F40-1C12-4B7D-8B78-D7D27155ACF8}" type="sibTrans" cxnId="{F1C2BD26-8456-498F-818B-91FD068C46F0}">
      <dgm:prSet/>
      <dgm:spPr/>
      <dgm:t>
        <a:bodyPr/>
        <a:lstStyle/>
        <a:p>
          <a:endParaRPr lang="en-US"/>
        </a:p>
      </dgm:t>
    </dgm:pt>
    <dgm:pt modelId="{27AEB3AA-B474-492D-82D0-51C8F5019C9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proud to work here but I wouldn’t shout it from the rooftops.</a:t>
          </a:r>
        </a:p>
      </dgm:t>
    </dgm:pt>
    <dgm:pt modelId="{39451F61-7A1E-4E82-A92B-34B42F8DF546}" type="parTrans" cxnId="{5EA3E836-B527-44B5-875A-CA775BE4B9F2}">
      <dgm:prSet/>
      <dgm:spPr/>
      <dgm:t>
        <a:bodyPr/>
        <a:lstStyle/>
        <a:p>
          <a:endParaRPr lang="en-US"/>
        </a:p>
      </dgm:t>
    </dgm:pt>
    <dgm:pt modelId="{841A5AD7-7B92-4E4E-A465-389BC9250BA2}" type="sibTrans" cxnId="{5EA3E836-B527-44B5-875A-CA775BE4B9F2}">
      <dgm:prSet/>
      <dgm:spPr/>
      <dgm:t>
        <a:bodyPr/>
        <a:lstStyle/>
        <a:p>
          <a:endParaRPr lang="en-US"/>
        </a:p>
      </dgm:t>
    </dgm:pt>
    <dgm:pt modelId="{A1869244-2B9D-42F4-921C-A2028413AA0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might leave if I’m tempted.</a:t>
          </a:r>
        </a:p>
      </dgm:t>
    </dgm:pt>
    <dgm:pt modelId="{5E457E3B-D6E0-492E-B5F7-4C384B7F1FF1}" type="parTrans" cxnId="{AF4A1A5E-9C32-4996-929A-3A8132B4FC64}">
      <dgm:prSet/>
      <dgm:spPr/>
      <dgm:t>
        <a:bodyPr/>
        <a:lstStyle/>
        <a:p>
          <a:endParaRPr lang="en-US"/>
        </a:p>
      </dgm:t>
    </dgm:pt>
    <dgm:pt modelId="{06099EBD-AA96-41A0-AEBD-7B70F3C7554C}" type="sibTrans" cxnId="{AF4A1A5E-9C32-4996-929A-3A8132B4FC64}">
      <dgm:prSet/>
      <dgm:spPr/>
      <dgm:t>
        <a:bodyPr/>
        <a:lstStyle/>
        <a:p>
          <a:endParaRPr lang="en-US"/>
        </a:p>
      </dgm:t>
    </dgm:pt>
    <dgm:pt modelId="{6323B360-E555-49BE-B16A-7A93ABBCEB6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interested in overtime.</a:t>
          </a:r>
        </a:p>
      </dgm:t>
    </dgm:pt>
    <dgm:pt modelId="{AFE8CD16-64BF-4876-B5C7-F8EBAF44128F}" type="parTrans" cxnId="{DD2EB838-EB56-443A-A7D2-B9B9233C76B3}">
      <dgm:prSet/>
      <dgm:spPr/>
      <dgm:t>
        <a:bodyPr/>
        <a:lstStyle/>
        <a:p>
          <a:endParaRPr lang="en-US"/>
        </a:p>
      </dgm:t>
    </dgm:pt>
    <dgm:pt modelId="{38333B55-3760-41FF-B5AC-51CBA2FABBBF}" type="sibTrans" cxnId="{DD2EB838-EB56-443A-A7D2-B9B9233C76B3}">
      <dgm:prSet/>
      <dgm:spPr/>
      <dgm:t>
        <a:bodyPr/>
        <a:lstStyle/>
        <a:p>
          <a:endParaRPr lang="en-US"/>
        </a:p>
      </dgm:t>
    </dgm:pt>
    <dgm:pt modelId="{FB35EBCE-81EB-4DB4-BEC1-DECA074C0CF5}">
      <dgm:prSet phldrT="[Text]"/>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Not Engaged</a:t>
          </a:r>
        </a:p>
      </dgm:t>
    </dgm:pt>
    <dgm:pt modelId="{C06B4AEA-377E-4265-8510-514D3DCE7CCD}" type="parTrans" cxnId="{257E9B1C-0F4E-49B5-A817-611782996405}">
      <dgm:prSet/>
      <dgm:spPr/>
      <dgm:t>
        <a:bodyPr/>
        <a:lstStyle/>
        <a:p>
          <a:endParaRPr lang="en-US"/>
        </a:p>
      </dgm:t>
    </dgm:pt>
    <dgm:pt modelId="{9C07D18E-363E-45D3-A8E7-AA419B217BE5}" type="sibTrans" cxnId="{257E9B1C-0F4E-49B5-A817-611782996405}">
      <dgm:prSet/>
      <dgm:spPr/>
      <dgm:t>
        <a:bodyPr/>
        <a:lstStyle/>
        <a:p>
          <a:endParaRPr lang="en-US"/>
        </a:p>
      </dgm:t>
    </dgm:pt>
    <dgm:pt modelId="{91CB4DCB-AB80-4817-BDCE-81C553638BF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There are no career development prospects here.</a:t>
          </a:r>
        </a:p>
      </dgm:t>
    </dgm:pt>
    <dgm:pt modelId="{E4CEED0F-5DD2-4406-BE9A-6CB169746215}" type="parTrans" cxnId="{D65F03AF-F148-4349-A922-7BE75AD7AE8B}">
      <dgm:prSet/>
      <dgm:spPr/>
      <dgm:t>
        <a:bodyPr/>
        <a:lstStyle/>
        <a:p>
          <a:endParaRPr lang="en-US"/>
        </a:p>
      </dgm:t>
    </dgm:pt>
    <dgm:pt modelId="{11BF9635-B3C6-4CC1-A485-BB920F145760}" type="sibTrans" cxnId="{D65F03AF-F148-4349-A922-7BE75AD7AE8B}">
      <dgm:prSet/>
      <dgm:spPr/>
      <dgm:t>
        <a:bodyPr/>
        <a:lstStyle/>
        <a:p>
          <a:endParaRPr lang="en-US"/>
        </a:p>
      </dgm:t>
    </dgm:pt>
    <dgm:pt modelId="{C64397A0-BBBE-456B-85A3-571A5434B12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more sick days than I should.</a:t>
          </a:r>
        </a:p>
      </dgm:t>
    </dgm:pt>
    <dgm:pt modelId="{51075AF4-059F-4579-AE0A-41592E28CDC8}" type="parTrans" cxnId="{2448B0A7-3EDC-4863-B72B-D8E99BAB46D0}">
      <dgm:prSet/>
      <dgm:spPr/>
      <dgm:t>
        <a:bodyPr/>
        <a:lstStyle/>
        <a:p>
          <a:endParaRPr lang="en-US"/>
        </a:p>
      </dgm:t>
    </dgm:pt>
    <dgm:pt modelId="{304CB215-9933-4627-8BD3-C4A19522BC74}" type="sibTrans" cxnId="{2448B0A7-3EDC-4863-B72B-D8E99BAB46D0}">
      <dgm:prSet/>
      <dgm:spPr/>
      <dgm:t>
        <a:bodyPr/>
        <a:lstStyle/>
        <a:p>
          <a:endParaRPr lang="en-US"/>
        </a:p>
      </dgm:t>
    </dgm:pt>
    <dgm:pt modelId="{7EFA0BA6-13E7-4D03-BFB7-E1FBCAB4D70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poor working conditions.</a:t>
          </a:r>
        </a:p>
      </dgm:t>
    </dgm:pt>
    <dgm:pt modelId="{A466C27A-E42A-4672-A1B8-6889F5CE850F}" type="parTrans" cxnId="{F1852EBE-6D2D-4C18-ABB7-D83C00F4C2C9}">
      <dgm:prSet/>
      <dgm:spPr/>
      <dgm:t>
        <a:bodyPr/>
        <a:lstStyle/>
        <a:p>
          <a:endParaRPr lang="en-US"/>
        </a:p>
      </dgm:t>
    </dgm:pt>
    <dgm:pt modelId="{D4708B2B-BD60-4850-82C6-052905316DBE}" type="sibTrans" cxnId="{F1852EBE-6D2D-4C18-ABB7-D83C00F4C2C9}">
      <dgm:prSet/>
      <dgm:spPr/>
      <dgm:t>
        <a:bodyPr/>
        <a:lstStyle/>
        <a:p>
          <a:endParaRPr lang="en-US"/>
        </a:p>
      </dgm:t>
    </dgm:pt>
    <dgm:pt modelId="{934901D9-6AE3-4528-9A7D-B98B548FB77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manager or my team.</a:t>
          </a:r>
        </a:p>
      </dgm:t>
    </dgm:pt>
    <dgm:pt modelId="{25E40BB3-8A5D-4437-880A-3CA31793988C}" type="parTrans" cxnId="{67346F6D-2005-4454-9FC2-BC308BCA4276}">
      <dgm:prSet/>
      <dgm:spPr/>
      <dgm:t>
        <a:bodyPr/>
        <a:lstStyle/>
        <a:p>
          <a:endParaRPr lang="en-US"/>
        </a:p>
      </dgm:t>
    </dgm:pt>
    <dgm:pt modelId="{859A85F0-6F5F-4679-810D-32D7C1149EC2}" type="sibTrans" cxnId="{67346F6D-2005-4454-9FC2-BC308BCA4276}">
      <dgm:prSet/>
      <dgm:spPr/>
      <dgm:t>
        <a:bodyPr/>
        <a:lstStyle/>
        <a:p>
          <a:endParaRPr lang="en-US"/>
        </a:p>
      </dgm:t>
    </dgm:pt>
    <dgm:pt modelId="{18D7304F-1AC4-442B-A457-C60C00A2951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job much, but I get on with it.</a:t>
          </a:r>
        </a:p>
      </dgm:t>
    </dgm:pt>
    <dgm:pt modelId="{B2B46A46-DF75-4CF9-8AA5-F01E9EFFE462}" type="parTrans" cxnId="{36AA3BF1-CE3B-4860-8C8B-BF46A216D41B}">
      <dgm:prSet/>
      <dgm:spPr/>
      <dgm:t>
        <a:bodyPr/>
        <a:lstStyle/>
        <a:p>
          <a:endParaRPr lang="en-US"/>
        </a:p>
      </dgm:t>
    </dgm:pt>
    <dgm:pt modelId="{241972CF-AFC4-4BDB-A4A4-60B1905A4DBA}" type="sibTrans" cxnId="{36AA3BF1-CE3B-4860-8C8B-BF46A216D41B}">
      <dgm:prSet/>
      <dgm:spPr/>
      <dgm:t>
        <a:bodyPr/>
        <a:lstStyle/>
        <a:p>
          <a:endParaRPr lang="en-US"/>
        </a:p>
      </dgm:t>
    </dgm:pt>
    <dgm:pt modelId="{AF2DCB26-87E6-4FC0-92E2-99833259210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read job ads.</a:t>
          </a:r>
        </a:p>
      </dgm:t>
    </dgm:pt>
    <dgm:pt modelId="{B0B705B5-6158-4725-9640-BFBF1CB6B0F7}" type="parTrans" cxnId="{E45DCDE7-A377-450B-A341-419D5AE070C2}">
      <dgm:prSet/>
      <dgm:spPr/>
      <dgm:t>
        <a:bodyPr/>
        <a:lstStyle/>
        <a:p>
          <a:endParaRPr lang="en-US"/>
        </a:p>
      </dgm:t>
    </dgm:pt>
    <dgm:pt modelId="{D01819B3-F8D7-41EB-B967-F3CC6347AB00}" type="sibTrans" cxnId="{E45DCDE7-A377-450B-A341-419D5AE070C2}">
      <dgm:prSet/>
      <dgm:spPr/>
      <dgm:t>
        <a:bodyPr/>
        <a:lstStyle/>
        <a:p>
          <a:endParaRPr lang="en-US"/>
        </a:p>
      </dgm:t>
    </dgm:pt>
    <dgm:pt modelId="{89BF4880-65B6-459E-B00C-8C1709625A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here for the money.</a:t>
          </a:r>
        </a:p>
      </dgm:t>
    </dgm:pt>
    <dgm:pt modelId="{A53F99FF-2F2D-44FC-AD46-3A54766EFF32}" type="parTrans" cxnId="{7AF2F1F2-5D60-4457-9279-B3D15EB50F30}">
      <dgm:prSet/>
      <dgm:spPr/>
      <dgm:t>
        <a:bodyPr/>
        <a:lstStyle/>
        <a:p>
          <a:endParaRPr lang="en-US"/>
        </a:p>
      </dgm:t>
    </dgm:pt>
    <dgm:pt modelId="{8176F904-D313-41BC-951A-9E1AEF086937}" type="sibTrans" cxnId="{7AF2F1F2-5D60-4457-9279-B3D15EB50F30}">
      <dgm:prSet/>
      <dgm:spPr/>
      <dgm:t>
        <a:bodyPr/>
        <a:lstStyle/>
        <a:p>
          <a:endParaRPr lang="en-US"/>
        </a:p>
      </dgm:t>
    </dgm:pt>
    <dgm:pt modelId="{56EF74F9-C6CD-42E7-A5F4-A6AC4F70E34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leaving when I can.</a:t>
          </a:r>
        </a:p>
      </dgm:t>
    </dgm:pt>
    <dgm:pt modelId="{965BCFC9-332A-45F0-9C80-0447550D2D72}" type="parTrans" cxnId="{491DEF8C-F29C-4267-A451-5D63E31BED4A}">
      <dgm:prSet/>
      <dgm:spPr/>
      <dgm:t>
        <a:bodyPr/>
        <a:lstStyle/>
        <a:p>
          <a:endParaRPr lang="en-US"/>
        </a:p>
      </dgm:t>
    </dgm:pt>
    <dgm:pt modelId="{60A8E846-B30D-45D1-887C-213F04C2EE7C}" type="sibTrans" cxnId="{491DEF8C-F29C-4267-A451-5D63E31BED4A}">
      <dgm:prSet/>
      <dgm:spPr/>
      <dgm:t>
        <a:bodyPr/>
        <a:lstStyle/>
        <a:p>
          <a:endParaRPr lang="en-US"/>
        </a:p>
      </dgm:t>
    </dgm:pt>
    <dgm:pt modelId="{2F8E80CC-9077-4747-9F5D-8D3D8F3BBF8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not satisfied with my job.</a:t>
          </a:r>
        </a:p>
      </dgm:t>
    </dgm:pt>
    <dgm:pt modelId="{249E429E-A95C-47DA-8764-721B595FBBB3}" type="parTrans" cxnId="{FE83049F-6577-476F-99AC-8B9A6F524BE8}">
      <dgm:prSet/>
      <dgm:spPr/>
      <dgm:t>
        <a:bodyPr/>
        <a:lstStyle/>
        <a:p>
          <a:endParaRPr lang="en-US"/>
        </a:p>
      </dgm:t>
    </dgm:pt>
    <dgm:pt modelId="{202AF1EE-0503-4E50-A21D-B2304B68587A}" type="sibTrans" cxnId="{FE83049F-6577-476F-99AC-8B9A6F524BE8}">
      <dgm:prSet/>
      <dgm:spPr/>
      <dgm:t>
        <a:bodyPr/>
        <a:lstStyle/>
        <a:p>
          <a:endParaRPr lang="en-US"/>
        </a:p>
      </dgm:t>
    </dgm:pt>
    <dgm:pt modelId="{8EC512E9-418F-4691-8F87-468652FF528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My work doesn’t excite me.</a:t>
          </a:r>
        </a:p>
      </dgm:t>
    </dgm:pt>
    <dgm:pt modelId="{4685D528-BA23-4D58-B8E2-C19AA34F0D87}" type="parTrans" cxnId="{81094748-75A5-4806-8CE9-A2DC925B28B7}">
      <dgm:prSet/>
      <dgm:spPr/>
      <dgm:t>
        <a:bodyPr/>
        <a:lstStyle/>
        <a:p>
          <a:endParaRPr lang="en-US"/>
        </a:p>
      </dgm:t>
    </dgm:pt>
    <dgm:pt modelId="{1E7A1987-372D-4392-BF5B-1D9A2C744BA9}" type="sibTrans" cxnId="{81094748-75A5-4806-8CE9-A2DC925B28B7}">
      <dgm:prSet/>
      <dgm:spPr/>
      <dgm:t>
        <a:bodyPr/>
        <a:lstStyle/>
        <a:p>
          <a:endParaRPr lang="en-US"/>
        </a:p>
      </dgm:t>
    </dgm:pt>
    <dgm:pt modelId="{C5C16DB9-11D6-41B3-8971-B9328AB5A2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clock watcher.</a:t>
          </a:r>
        </a:p>
      </dgm:t>
    </dgm:pt>
    <dgm:pt modelId="{41748E47-C628-4E37-80E3-89A8162B6693}" type="parTrans" cxnId="{D4D46DEA-E212-42C3-805B-53223D7BE15D}">
      <dgm:prSet/>
      <dgm:spPr/>
      <dgm:t>
        <a:bodyPr/>
        <a:lstStyle/>
        <a:p>
          <a:endParaRPr lang="en-US"/>
        </a:p>
      </dgm:t>
    </dgm:pt>
    <dgm:pt modelId="{FE013DB8-4559-4DF7-A3E3-574EE1398F87}" type="sibTrans" cxnId="{D4D46DEA-E212-42C3-805B-53223D7BE15D}">
      <dgm:prSet/>
      <dgm:spPr/>
      <dgm:t>
        <a:bodyPr/>
        <a:lstStyle/>
        <a:p>
          <a:endParaRPr lang="en-US"/>
        </a:p>
      </dgm:t>
    </dgm:pt>
    <dgm:pt modelId="{731630C2-C478-44F8-AE25-6A6E24F36191}" type="pres">
      <dgm:prSet presAssocID="{48277BE4-10C4-4525-98A9-1881D89D89A3}" presName="Name0" presStyleCnt="0">
        <dgm:presLayoutVars>
          <dgm:dir/>
          <dgm:animLvl val="lvl"/>
          <dgm:resizeHandles val="exact"/>
        </dgm:presLayoutVars>
      </dgm:prSet>
      <dgm:spPr/>
    </dgm:pt>
    <dgm:pt modelId="{DAC750E3-DC3E-4B84-8002-0A18758DAB33}" type="pres">
      <dgm:prSet presAssocID="{6BE8580E-C69F-4E1B-84F3-4B6394B97900}" presName="linNode" presStyleCnt="0"/>
      <dgm:spPr/>
    </dgm:pt>
    <dgm:pt modelId="{B561E941-8764-4E88-BE43-02B248F1D3EB}" type="pres">
      <dgm:prSet presAssocID="{6BE8580E-C69F-4E1B-84F3-4B6394B97900}" presName="parentText" presStyleLbl="node1" presStyleIdx="0" presStyleCnt="5">
        <dgm:presLayoutVars>
          <dgm:chMax val="1"/>
          <dgm:bulletEnabled val="1"/>
        </dgm:presLayoutVars>
      </dgm:prSet>
      <dgm:spPr/>
    </dgm:pt>
    <dgm:pt modelId="{63C17905-FE83-4D1B-83D0-80247D31B4AE}" type="pres">
      <dgm:prSet presAssocID="{6BE8580E-C69F-4E1B-84F3-4B6394B97900}" presName="descendantText" presStyleLbl="alignAccFollowNode1" presStyleIdx="0" presStyleCnt="5">
        <dgm:presLayoutVars>
          <dgm:bulletEnabled val="1"/>
        </dgm:presLayoutVars>
      </dgm:prSet>
      <dgm:spPr/>
    </dgm:pt>
    <dgm:pt modelId="{83C49594-CD76-4824-A5E9-8F3236F79154}" type="pres">
      <dgm:prSet presAssocID="{98FC955E-F5BD-46EC-B022-75FCC1A89A9A}" presName="sp" presStyleCnt="0"/>
      <dgm:spPr/>
    </dgm:pt>
    <dgm:pt modelId="{5BB3C967-69C7-4AE9-BCD7-EEE0048458F0}" type="pres">
      <dgm:prSet presAssocID="{9569C3F7-CA0F-4715-9B4F-1F4463477DD1}" presName="linNode" presStyleCnt="0"/>
      <dgm:spPr/>
    </dgm:pt>
    <dgm:pt modelId="{3A9D899A-1567-40D9-93BE-F287DEB0DF63}" type="pres">
      <dgm:prSet presAssocID="{9569C3F7-CA0F-4715-9B4F-1F4463477DD1}" presName="parentText" presStyleLbl="node1" presStyleIdx="1" presStyleCnt="5">
        <dgm:presLayoutVars>
          <dgm:chMax val="1"/>
          <dgm:bulletEnabled val="1"/>
        </dgm:presLayoutVars>
      </dgm:prSet>
      <dgm:spPr/>
    </dgm:pt>
    <dgm:pt modelId="{88292D9B-B33A-4C97-8404-D767D330BE19}" type="pres">
      <dgm:prSet presAssocID="{9569C3F7-CA0F-4715-9B4F-1F4463477DD1}" presName="descendantText" presStyleLbl="alignAccFollowNode1" presStyleIdx="1" presStyleCnt="5">
        <dgm:presLayoutVars>
          <dgm:bulletEnabled val="1"/>
        </dgm:presLayoutVars>
      </dgm:prSet>
      <dgm:spPr/>
    </dgm:pt>
    <dgm:pt modelId="{59583E60-4FD2-4735-B94A-630DEA07CFFD}" type="pres">
      <dgm:prSet presAssocID="{2434F8E8-CE90-4E3E-96B0-AD93C624465C}" presName="sp" presStyleCnt="0"/>
      <dgm:spPr/>
    </dgm:pt>
    <dgm:pt modelId="{E51FC3D4-7071-4E33-A4C9-EE314C57B279}" type="pres">
      <dgm:prSet presAssocID="{0547869E-018B-4171-8A7A-9D956D84E745}" presName="linNode" presStyleCnt="0"/>
      <dgm:spPr/>
    </dgm:pt>
    <dgm:pt modelId="{ABCCFFCE-B9DD-4AA1-9B6C-D8C46623274C}" type="pres">
      <dgm:prSet presAssocID="{0547869E-018B-4171-8A7A-9D956D84E745}" presName="parentText" presStyleLbl="node1" presStyleIdx="2" presStyleCnt="5">
        <dgm:presLayoutVars>
          <dgm:chMax val="1"/>
          <dgm:bulletEnabled val="1"/>
        </dgm:presLayoutVars>
      </dgm:prSet>
      <dgm:spPr/>
    </dgm:pt>
    <dgm:pt modelId="{B92F7691-C8F3-4DB0-A886-9E9A3BFF0369}" type="pres">
      <dgm:prSet presAssocID="{0547869E-018B-4171-8A7A-9D956D84E745}" presName="descendantText" presStyleLbl="alignAccFollowNode1" presStyleIdx="2" presStyleCnt="5">
        <dgm:presLayoutVars>
          <dgm:bulletEnabled val="1"/>
        </dgm:presLayoutVars>
      </dgm:prSet>
      <dgm:spPr/>
    </dgm:pt>
    <dgm:pt modelId="{04B0AEE6-9D16-4A09-9E67-4B5F1CB7BCD4}" type="pres">
      <dgm:prSet presAssocID="{0BF60825-F9A6-43C3-9649-F4ED356A2938}" presName="sp" presStyleCnt="0"/>
      <dgm:spPr/>
    </dgm:pt>
    <dgm:pt modelId="{759D6DA7-8F1D-4893-BD2E-05B4023FAF2E}" type="pres">
      <dgm:prSet presAssocID="{FB35EBCE-81EB-4DB4-BEC1-DECA074C0CF5}" presName="linNode" presStyleCnt="0"/>
      <dgm:spPr/>
    </dgm:pt>
    <dgm:pt modelId="{C1E9A69B-9E5C-4686-9BFF-E08A22BC9F29}" type="pres">
      <dgm:prSet presAssocID="{FB35EBCE-81EB-4DB4-BEC1-DECA074C0CF5}" presName="parentText" presStyleLbl="node1" presStyleIdx="3" presStyleCnt="5">
        <dgm:presLayoutVars>
          <dgm:chMax val="1"/>
          <dgm:bulletEnabled val="1"/>
        </dgm:presLayoutVars>
      </dgm:prSet>
      <dgm:spPr/>
    </dgm:pt>
    <dgm:pt modelId="{53F7ACEA-1446-467F-AC0B-7F926DC66273}" type="pres">
      <dgm:prSet presAssocID="{FB35EBCE-81EB-4DB4-BEC1-DECA074C0CF5}" presName="descendantText" presStyleLbl="alignAccFollowNode1" presStyleIdx="3" presStyleCnt="5">
        <dgm:presLayoutVars>
          <dgm:bulletEnabled val="1"/>
        </dgm:presLayoutVars>
      </dgm:prSet>
      <dgm:spPr/>
    </dgm:pt>
    <dgm:pt modelId="{CBF70B3D-B785-44CE-AF9A-385B91285F51}" type="pres">
      <dgm:prSet presAssocID="{9C07D18E-363E-45D3-A8E7-AA419B217BE5}" presName="sp" presStyleCnt="0"/>
      <dgm:spPr/>
    </dgm:pt>
    <dgm:pt modelId="{C2B5788E-2BB8-44C3-B168-743272DA836A}" type="pres">
      <dgm:prSet presAssocID="{A3FDC9CA-D7C8-41B9-A6BC-7240F446C2D7}" presName="linNode" presStyleCnt="0"/>
      <dgm:spPr/>
    </dgm:pt>
    <dgm:pt modelId="{91C3C133-D8D7-4BDF-8D9C-8B46DA338968}" type="pres">
      <dgm:prSet presAssocID="{A3FDC9CA-D7C8-41B9-A6BC-7240F446C2D7}" presName="parentText" presStyleLbl="node1" presStyleIdx="4" presStyleCnt="5">
        <dgm:presLayoutVars>
          <dgm:chMax val="1"/>
          <dgm:bulletEnabled val="1"/>
        </dgm:presLayoutVars>
      </dgm:prSet>
      <dgm:spPr/>
    </dgm:pt>
    <dgm:pt modelId="{DC7D9B0E-CB66-4FA6-ADBA-F3A71D09D13C}" type="pres">
      <dgm:prSet presAssocID="{A3FDC9CA-D7C8-41B9-A6BC-7240F446C2D7}" presName="descendantText" presStyleLbl="alignAccFollowNode1" presStyleIdx="4" presStyleCnt="5">
        <dgm:presLayoutVars>
          <dgm:bulletEnabled val="1"/>
        </dgm:presLayoutVars>
      </dgm:prSet>
      <dgm:spPr/>
    </dgm:pt>
  </dgm:ptLst>
  <dgm:cxnLst>
    <dgm:cxn modelId="{DF1BF002-2D8B-4BFF-8307-6AE37E4E0E23}" srcId="{6BE8580E-C69F-4E1B-84F3-4B6394B97900}" destId="{482C160A-2FFC-45F2-9274-87FCC314E2B1}" srcOrd="2" destOrd="0" parTransId="{A0423167-C27A-4506-9110-0DB25DAF7403}" sibTransId="{D729705D-E308-4A81-A713-0E4C356ABBDF}"/>
    <dgm:cxn modelId="{82901E03-804E-4283-B451-E5283B7178EA}" type="presOf" srcId="{9569C3F7-CA0F-4715-9B4F-1F4463477DD1}" destId="{3A9D899A-1567-40D9-93BE-F287DEB0DF63}" srcOrd="0" destOrd="0" presId="urn:microsoft.com/office/officeart/2005/8/layout/vList5"/>
    <dgm:cxn modelId="{05675403-ABD7-406A-9F7F-A8D0AEE13B0E}" type="presOf" srcId="{BA648F38-7A7A-4F43-947F-8E65AEE645A8}" destId="{63C17905-FE83-4D1B-83D0-80247D31B4AE}" srcOrd="0" destOrd="1" presId="urn:microsoft.com/office/officeart/2005/8/layout/vList5"/>
    <dgm:cxn modelId="{F857F319-7BA9-4F13-AE1C-5CF9F4437FE5}" type="presOf" srcId="{D9681A90-825B-4DD1-8F75-5B1DBBE33F49}" destId="{B92F7691-C8F3-4DB0-A886-9E9A3BFF0369}" srcOrd="0" destOrd="1" presId="urn:microsoft.com/office/officeart/2005/8/layout/vList5"/>
    <dgm:cxn modelId="{ADA81C1B-C0B1-4B71-AF27-7BC0A99F8D5E}" type="presOf" srcId="{070BE2C3-46C3-4599-A77C-0D7C73B3A96C}" destId="{88292D9B-B33A-4C97-8404-D767D330BE19}" srcOrd="0" destOrd="3" presId="urn:microsoft.com/office/officeart/2005/8/layout/vList5"/>
    <dgm:cxn modelId="{257E9B1C-0F4E-49B5-A817-611782996405}" srcId="{48277BE4-10C4-4525-98A9-1881D89D89A3}" destId="{FB35EBCE-81EB-4DB4-BEC1-DECA074C0CF5}" srcOrd="3" destOrd="0" parTransId="{C06B4AEA-377E-4265-8510-514D3DCE7CCD}" sibTransId="{9C07D18E-363E-45D3-A8E7-AA419B217BE5}"/>
    <dgm:cxn modelId="{A3A3621E-D337-4575-BA3F-692D8DB7F34E}" type="presOf" srcId="{48277BE4-10C4-4525-98A9-1881D89D89A3}" destId="{731630C2-C478-44F8-AE25-6A6E24F36191}" srcOrd="0" destOrd="0" presId="urn:microsoft.com/office/officeart/2005/8/layout/vList5"/>
    <dgm:cxn modelId="{6F50F022-31B0-4E9E-8F72-C92754B68A19}" type="presOf" srcId="{A1869244-2B9D-42F4-921C-A2028413AA0B}" destId="{B92F7691-C8F3-4DB0-A886-9E9A3BFF0369}" srcOrd="0" destOrd="3" presId="urn:microsoft.com/office/officeart/2005/8/layout/vList5"/>
    <dgm:cxn modelId="{88B76123-32AE-4B42-A8F3-D76D0C5DF2A6}" type="presOf" srcId="{8EC512E9-418F-4691-8F87-468652FF5285}" destId="{DC7D9B0E-CB66-4FA6-ADBA-F3A71D09D13C}" srcOrd="0" destOrd="3" presId="urn:microsoft.com/office/officeart/2005/8/layout/vList5"/>
    <dgm:cxn modelId="{F1C2BD26-8456-498F-818B-91FD068C46F0}" srcId="{48277BE4-10C4-4525-98A9-1881D89D89A3}" destId="{A3FDC9CA-D7C8-41B9-A6BC-7240F446C2D7}" srcOrd="4" destOrd="0" parTransId="{6DFC4985-CC6D-4B4A-8E45-FDCB6867E73E}" sibTransId="{B6013F40-1C12-4B7D-8B78-D7D27155ACF8}"/>
    <dgm:cxn modelId="{1B6C2E2C-D882-4DA9-8124-6484F592D85A}" type="presOf" srcId="{18D7304F-1AC4-442B-A457-C60C00A2951A}" destId="{53F7ACEA-1446-467F-AC0B-7F926DC66273}" srcOrd="0" destOrd="4" presId="urn:microsoft.com/office/officeart/2005/8/layout/vList5"/>
    <dgm:cxn modelId="{5EA3E836-B527-44B5-875A-CA775BE4B9F2}" srcId="{0547869E-018B-4171-8A7A-9D956D84E745}" destId="{27AEB3AA-B474-492D-82D0-51C8F5019C97}" srcOrd="2" destOrd="0" parTransId="{39451F61-7A1E-4E82-A92B-34B42F8DF546}" sibTransId="{841A5AD7-7B92-4E4E-A465-389BC9250BA2}"/>
    <dgm:cxn modelId="{DD2EB838-EB56-443A-A7D2-B9B9233C76B3}" srcId="{FB35EBCE-81EB-4DB4-BEC1-DECA074C0CF5}" destId="{6323B360-E555-49BE-B16A-7A93ABBCEB67}" srcOrd="0" destOrd="0" parTransId="{AFE8CD16-64BF-4876-B5C7-F8EBAF44128F}" sibTransId="{38333B55-3760-41FF-B5AC-51CBA2FABBBF}"/>
    <dgm:cxn modelId="{811E2940-2C30-4D77-99C1-AE962F553D94}" type="presOf" srcId="{65EA8562-FA36-4A8F-98C6-EFF6C76E398A}" destId="{88292D9B-B33A-4C97-8404-D767D330BE19}" srcOrd="0" destOrd="1" presId="urn:microsoft.com/office/officeart/2005/8/layout/vList5"/>
    <dgm:cxn modelId="{AF4A1A5E-9C32-4996-929A-3A8132B4FC64}" srcId="{0547869E-018B-4171-8A7A-9D956D84E745}" destId="{A1869244-2B9D-42F4-921C-A2028413AA0B}" srcOrd="3" destOrd="0" parTransId="{5E457E3B-D6E0-492E-B5F7-4C384B7F1FF1}" sibTransId="{06099EBD-AA96-41A0-AEBD-7B70F3C7554C}"/>
    <dgm:cxn modelId="{BE56ED64-A873-4D25-AD32-4B0052548F6C}" srcId="{0547869E-018B-4171-8A7A-9D956D84E745}" destId="{70BBC5D1-5BA6-4C25-B60F-7900D10C6FC4}" srcOrd="0" destOrd="0" parTransId="{DA1035CC-4A13-4745-8711-AA2BFF23545B}" sibTransId="{B87FBEE4-809D-48E9-AFEA-9DC76C9A2277}"/>
    <dgm:cxn modelId="{5C88F566-8C4D-4BBA-98E5-D64013CF75C1}" type="presOf" srcId="{7EFA0BA6-13E7-4D03-BFB7-E1FBCAB4D709}" destId="{53F7ACEA-1446-467F-AC0B-7F926DC66273}" srcOrd="0" destOrd="2" presId="urn:microsoft.com/office/officeart/2005/8/layout/vList5"/>
    <dgm:cxn modelId="{81094748-75A5-4806-8CE9-A2DC925B28B7}" srcId="{A3FDC9CA-D7C8-41B9-A6BC-7240F446C2D7}" destId="{8EC512E9-418F-4691-8F87-468652FF5285}" srcOrd="3" destOrd="0" parTransId="{4685D528-BA23-4D58-B8E2-C19AA34F0D87}" sibTransId="{1E7A1987-372D-4392-BF5B-1D9A2C744BA9}"/>
    <dgm:cxn modelId="{4D2B2D6D-F076-4286-AA05-53AC69A3FE70}" type="presOf" srcId="{0547869E-018B-4171-8A7A-9D956D84E745}" destId="{ABCCFFCE-B9DD-4AA1-9B6C-D8C46623274C}" srcOrd="0" destOrd="0" presId="urn:microsoft.com/office/officeart/2005/8/layout/vList5"/>
    <dgm:cxn modelId="{67346F6D-2005-4454-9FC2-BC308BCA4276}" srcId="{FB35EBCE-81EB-4DB4-BEC1-DECA074C0CF5}" destId="{934901D9-6AE3-4528-9A7D-B98B548FB778}" srcOrd="3" destOrd="0" parTransId="{25E40BB3-8A5D-4437-880A-3CA31793988C}" sibTransId="{859A85F0-6F5F-4679-810D-32D7C1149EC2}"/>
    <dgm:cxn modelId="{614E8B4D-A91E-4FDC-90B5-A37A5EF1683D}" type="presOf" srcId="{6BE8580E-C69F-4E1B-84F3-4B6394B97900}" destId="{B561E941-8764-4E88-BE43-02B248F1D3EB}" srcOrd="0" destOrd="0" presId="urn:microsoft.com/office/officeart/2005/8/layout/vList5"/>
    <dgm:cxn modelId="{A9EE966E-2A8D-4274-B35C-B2886DC47BE0}" srcId="{48277BE4-10C4-4525-98A9-1881D89D89A3}" destId="{9569C3F7-CA0F-4715-9B4F-1F4463477DD1}" srcOrd="1" destOrd="0" parTransId="{3FC34A86-16D9-4A11-97C6-8153A682CCA3}" sibTransId="{2434F8E8-CE90-4E3E-96B0-AD93C624465C}"/>
    <dgm:cxn modelId="{6989FE6F-8C5B-4E38-9A9A-5FD0AF1D4BFC}" srcId="{9569C3F7-CA0F-4715-9B4F-1F4463477DD1}" destId="{D9D2FDED-FF13-4254-AB6B-F60E9A901A95}" srcOrd="2" destOrd="0" parTransId="{E8E82A5F-2349-4E01-B3ED-9BE04D3477F2}" sibTransId="{D2C7B0BE-5DEE-49C4-9D94-ABE40C058488}"/>
    <dgm:cxn modelId="{4B203C73-2607-49AB-9FFA-B4881055B986}" type="presOf" srcId="{482C160A-2FFC-45F2-9274-87FCC314E2B1}" destId="{63C17905-FE83-4D1B-83D0-80247D31B4AE}" srcOrd="0" destOrd="2" presId="urn:microsoft.com/office/officeart/2005/8/layout/vList5"/>
    <dgm:cxn modelId="{22C09873-A684-43BD-9CC6-D248D7C4CC91}" type="presOf" srcId="{D0D35DD3-B59F-40DA-A064-EBC885FA780D}" destId="{63C17905-FE83-4D1B-83D0-80247D31B4AE}" srcOrd="0" destOrd="3" presId="urn:microsoft.com/office/officeart/2005/8/layout/vList5"/>
    <dgm:cxn modelId="{A6ACC173-A9A0-4C1B-A48E-25BE682F0927}" type="presOf" srcId="{D9D2FDED-FF13-4254-AB6B-F60E9A901A95}" destId="{88292D9B-B33A-4C97-8404-D767D330BE19}" srcOrd="0" destOrd="2" presId="urn:microsoft.com/office/officeart/2005/8/layout/vList5"/>
    <dgm:cxn modelId="{D163C781-E347-44EA-A3CA-E6150EDFCC38}" srcId="{9569C3F7-CA0F-4715-9B4F-1F4463477DD1}" destId="{A81037EF-AACD-4930-B810-F825BA1476DA}" srcOrd="4" destOrd="0" parTransId="{7F9BF510-2EB2-46AD-BE55-FBB839036314}" sibTransId="{750F40A3-5D5E-489F-B485-C7B54E65BBFA}"/>
    <dgm:cxn modelId="{21E03784-59C7-43A3-85D2-903F1C4F1FB8}" type="presOf" srcId="{934901D9-6AE3-4528-9A7D-B98B548FB778}" destId="{53F7ACEA-1446-467F-AC0B-7F926DC66273}" srcOrd="0" destOrd="3" presId="urn:microsoft.com/office/officeart/2005/8/layout/vList5"/>
    <dgm:cxn modelId="{491DEF8C-F29C-4267-A451-5D63E31BED4A}" srcId="{A3FDC9CA-D7C8-41B9-A6BC-7240F446C2D7}" destId="{56EF74F9-C6CD-42E7-A5F4-A6AC4F70E344}" srcOrd="1" destOrd="0" parTransId="{965BCFC9-332A-45F0-9C80-0447550D2D72}" sibTransId="{60A8E846-B30D-45D1-887C-213F04C2EE7C}"/>
    <dgm:cxn modelId="{779A5192-F159-46B4-B035-F80AF0DC3B93}" type="presOf" srcId="{6323B360-E555-49BE-B16A-7A93ABBCEB67}" destId="{53F7ACEA-1446-467F-AC0B-7F926DC66273}" srcOrd="0" destOrd="0" presId="urn:microsoft.com/office/officeart/2005/8/layout/vList5"/>
    <dgm:cxn modelId="{823F8092-DF17-4EBE-ADAD-4B9FAD693BD3}" srcId="{9569C3F7-CA0F-4715-9B4F-1F4463477DD1}" destId="{65EA8562-FA36-4A8F-98C6-EFF6C76E398A}" srcOrd="1" destOrd="0" parTransId="{03E9C648-0672-4389-8101-EFAC67F0F0D0}" sibTransId="{FB634836-C5C7-4DC8-843C-198DCD59A377}"/>
    <dgm:cxn modelId="{029B2199-CE29-4141-AACB-7FD718EFDED7}" type="presOf" srcId="{AF2DCB26-87E6-4FC0-92E2-99833259210A}" destId="{53F7ACEA-1446-467F-AC0B-7F926DC66273}" srcOrd="0" destOrd="5" presId="urn:microsoft.com/office/officeart/2005/8/layout/vList5"/>
    <dgm:cxn modelId="{D9761B9B-89AD-4D0B-B282-E6C0C8AC6C3F}" srcId="{48277BE4-10C4-4525-98A9-1881D89D89A3}" destId="{0547869E-018B-4171-8A7A-9D956D84E745}" srcOrd="2" destOrd="0" parTransId="{A6522122-F2E8-448E-9872-F65341F9689B}" sibTransId="{0BF60825-F9A6-43C3-9649-F4ED356A2938}"/>
    <dgm:cxn modelId="{B556179D-E899-4216-9AFE-C31D9C57CC89}" srcId="{6BE8580E-C69F-4E1B-84F3-4B6394B97900}" destId="{BA648F38-7A7A-4F43-947F-8E65AEE645A8}" srcOrd="1" destOrd="0" parTransId="{5383B12C-7A37-4053-AEFA-51CAF0221934}" sibTransId="{7437CF88-2DAB-48A9-9C57-134CDCDC0E11}"/>
    <dgm:cxn modelId="{FE83049F-6577-476F-99AC-8B9A6F524BE8}" srcId="{A3FDC9CA-D7C8-41B9-A6BC-7240F446C2D7}" destId="{2F8E80CC-9077-4747-9F5D-8D3D8F3BBF83}" srcOrd="2" destOrd="0" parTransId="{249E429E-A95C-47DA-8764-721B595FBBB3}" sibTransId="{202AF1EE-0503-4E50-A21D-B2304B68587A}"/>
    <dgm:cxn modelId="{2448B0A7-3EDC-4863-B72B-D8E99BAB46D0}" srcId="{FB35EBCE-81EB-4DB4-BEC1-DECA074C0CF5}" destId="{C64397A0-BBBE-456B-85A3-571A5434B12D}" srcOrd="1" destOrd="0" parTransId="{51075AF4-059F-4579-AE0A-41592E28CDC8}" sibTransId="{304CB215-9933-4627-8BD3-C4A19522BC74}"/>
    <dgm:cxn modelId="{272CD9AA-EAE2-47AA-A770-99B8883DBA56}" type="presOf" srcId="{62CB11B7-AD41-4C02-9BBD-CE5FC4BF06AC}" destId="{88292D9B-B33A-4C97-8404-D767D330BE19}" srcOrd="0" destOrd="0" presId="urn:microsoft.com/office/officeart/2005/8/layout/vList5"/>
    <dgm:cxn modelId="{697785AB-A5C1-42A8-908C-8ECD740B9A64}" srcId="{48277BE4-10C4-4525-98A9-1881D89D89A3}" destId="{6BE8580E-C69F-4E1B-84F3-4B6394B97900}" srcOrd="0" destOrd="0" parTransId="{1C644229-0818-4D3E-8F9E-14D221DD231B}" sibTransId="{98FC955E-F5BD-46EC-B022-75FCC1A89A9A}"/>
    <dgm:cxn modelId="{F2E3C1AC-ABA6-4473-B14A-88D1C265037B}" srcId="{6BE8580E-C69F-4E1B-84F3-4B6394B97900}" destId="{D1917807-3BB8-459C-80CD-FE9C166919B1}" srcOrd="0" destOrd="0" parTransId="{C83D294F-746F-48E3-BFBE-BD8356D6F084}" sibTransId="{D00BA2C6-5CDE-4BF0-90B8-8E4D690DAF0E}"/>
    <dgm:cxn modelId="{D65F03AF-F148-4349-A922-7BE75AD7AE8B}" srcId="{0547869E-018B-4171-8A7A-9D956D84E745}" destId="{91CB4DCB-AB80-4817-BDCE-81C553638BF8}" srcOrd="4" destOrd="0" parTransId="{E4CEED0F-5DD2-4406-BE9A-6CB169746215}" sibTransId="{11BF9635-B3C6-4CC1-A485-BB920F145760}"/>
    <dgm:cxn modelId="{852DE1B0-5558-4099-B1C8-626828FEB7E9}" type="presOf" srcId="{56EF74F9-C6CD-42E7-A5F4-A6AC4F70E344}" destId="{DC7D9B0E-CB66-4FA6-ADBA-F3A71D09D13C}" srcOrd="0" destOrd="1" presId="urn:microsoft.com/office/officeart/2005/8/layout/vList5"/>
    <dgm:cxn modelId="{26BBE9B2-180B-4AEB-991B-88F0FCA8BD46}" type="presOf" srcId="{A81037EF-AACD-4930-B810-F825BA1476DA}" destId="{88292D9B-B33A-4C97-8404-D767D330BE19}" srcOrd="0" destOrd="4" presId="urn:microsoft.com/office/officeart/2005/8/layout/vList5"/>
    <dgm:cxn modelId="{29BE0AB6-7F1F-4D4D-A9C6-1D402BD63F0E}" type="presOf" srcId="{C64397A0-BBBE-456B-85A3-571A5434B12D}" destId="{53F7ACEA-1446-467F-AC0B-7F926DC66273}" srcOrd="0" destOrd="1" presId="urn:microsoft.com/office/officeart/2005/8/layout/vList5"/>
    <dgm:cxn modelId="{37797FBA-EE9C-4710-B1C3-0FB4CDA78073}" srcId="{9569C3F7-CA0F-4715-9B4F-1F4463477DD1}" destId="{070BE2C3-46C3-4599-A77C-0D7C73B3A96C}" srcOrd="3" destOrd="0" parTransId="{A5B0A7D9-FA20-4E50-9E1D-22900226E1FC}" sibTransId="{89DDE011-8BC3-4429-8E76-263B2E798572}"/>
    <dgm:cxn modelId="{094B12BC-4F5A-454D-BE4E-3A662FDB4EFD}" srcId="{9569C3F7-CA0F-4715-9B4F-1F4463477DD1}" destId="{62CB11B7-AD41-4C02-9BBD-CE5FC4BF06AC}" srcOrd="0" destOrd="0" parTransId="{F470C1EB-1F5F-4A39-BEA8-71F4EAD54950}" sibTransId="{CF890F92-7875-461C-B47A-554E953DFF9E}"/>
    <dgm:cxn modelId="{4E0C59BD-6AEE-4304-8685-48106DEA1C28}" type="presOf" srcId="{70BBC5D1-5BA6-4C25-B60F-7900D10C6FC4}" destId="{B92F7691-C8F3-4DB0-A886-9E9A3BFF0369}" srcOrd="0" destOrd="0" presId="urn:microsoft.com/office/officeart/2005/8/layout/vList5"/>
    <dgm:cxn modelId="{F1852EBE-6D2D-4C18-ABB7-D83C00F4C2C9}" srcId="{FB35EBCE-81EB-4DB4-BEC1-DECA074C0CF5}" destId="{7EFA0BA6-13E7-4D03-BFB7-E1FBCAB4D709}" srcOrd="2" destOrd="0" parTransId="{A466C27A-E42A-4672-A1B8-6889F5CE850F}" sibTransId="{D4708B2B-BD60-4850-82C6-052905316DBE}"/>
    <dgm:cxn modelId="{C19FF0CD-7CAC-4F6D-95D0-0311C6DE4CBF}" type="presOf" srcId="{91CB4DCB-AB80-4817-BDCE-81C553638BF8}" destId="{B92F7691-C8F3-4DB0-A886-9E9A3BFF0369}" srcOrd="0" destOrd="4" presId="urn:microsoft.com/office/officeart/2005/8/layout/vList5"/>
    <dgm:cxn modelId="{4A12E5D0-57C7-419B-B06A-DAC18E45AE2E}" type="presOf" srcId="{C5C16DB9-11D6-41B3-8971-B9328AB5A2C2}" destId="{DC7D9B0E-CB66-4FA6-ADBA-F3A71D09D13C}" srcOrd="0" destOrd="4" presId="urn:microsoft.com/office/officeart/2005/8/layout/vList5"/>
    <dgm:cxn modelId="{B2C52DE5-DAB6-4237-BECC-71E5D35B587F}" type="presOf" srcId="{A3FDC9CA-D7C8-41B9-A6BC-7240F446C2D7}" destId="{91C3C133-D8D7-4BDF-8D9C-8B46DA338968}" srcOrd="0" destOrd="0" presId="urn:microsoft.com/office/officeart/2005/8/layout/vList5"/>
    <dgm:cxn modelId="{E45DCDE7-A377-450B-A341-419D5AE070C2}" srcId="{FB35EBCE-81EB-4DB4-BEC1-DECA074C0CF5}" destId="{AF2DCB26-87E6-4FC0-92E2-99833259210A}" srcOrd="5" destOrd="0" parTransId="{B0B705B5-6158-4725-9640-BFBF1CB6B0F7}" sibTransId="{D01819B3-F8D7-41EB-B967-F3CC6347AB00}"/>
    <dgm:cxn modelId="{D4D46DEA-E212-42C3-805B-53223D7BE15D}" srcId="{A3FDC9CA-D7C8-41B9-A6BC-7240F446C2D7}" destId="{C5C16DB9-11D6-41B3-8971-B9328AB5A2C2}" srcOrd="4" destOrd="0" parTransId="{41748E47-C628-4E37-80E3-89A8162B6693}" sibTransId="{FE013DB8-4559-4DF7-A3E3-574EE1398F87}"/>
    <dgm:cxn modelId="{2B21B1EB-1CC2-4B71-82F1-C4BDAA34FDD2}" type="presOf" srcId="{27AEB3AA-B474-492D-82D0-51C8F5019C97}" destId="{B92F7691-C8F3-4DB0-A886-9E9A3BFF0369}" srcOrd="0" destOrd="2" presId="urn:microsoft.com/office/officeart/2005/8/layout/vList5"/>
    <dgm:cxn modelId="{E8F147EE-0113-4CE2-9E0C-9ED4D1162CFA}" type="presOf" srcId="{D1917807-3BB8-459C-80CD-FE9C166919B1}" destId="{63C17905-FE83-4D1B-83D0-80247D31B4AE}" srcOrd="0" destOrd="0" presId="urn:microsoft.com/office/officeart/2005/8/layout/vList5"/>
    <dgm:cxn modelId="{36AA3BF1-CE3B-4860-8C8B-BF46A216D41B}" srcId="{FB35EBCE-81EB-4DB4-BEC1-DECA074C0CF5}" destId="{18D7304F-1AC4-442B-A457-C60C00A2951A}" srcOrd="4" destOrd="0" parTransId="{B2B46A46-DF75-4CF9-8AA5-F01E9EFFE462}" sibTransId="{241972CF-AFC4-4BDB-A4A4-60B1905A4DBA}"/>
    <dgm:cxn modelId="{7AF2F1F2-5D60-4457-9279-B3D15EB50F30}" srcId="{A3FDC9CA-D7C8-41B9-A6BC-7240F446C2D7}" destId="{89BF4880-65B6-459E-B00C-8C1709625AC2}" srcOrd="0" destOrd="0" parTransId="{A53F99FF-2F2D-44FC-AD46-3A54766EFF32}" sibTransId="{8176F904-D313-41BC-951A-9E1AEF086937}"/>
    <dgm:cxn modelId="{B9C824F5-9D4F-43BA-A3C1-DFE941726644}" type="presOf" srcId="{FB35EBCE-81EB-4DB4-BEC1-DECA074C0CF5}" destId="{C1E9A69B-9E5C-4686-9BFF-E08A22BC9F29}" srcOrd="0" destOrd="0" presId="urn:microsoft.com/office/officeart/2005/8/layout/vList5"/>
    <dgm:cxn modelId="{6EEFEAFB-6B94-488F-B9A1-89AEC7AAF3E2}" srcId="{0547869E-018B-4171-8A7A-9D956D84E745}" destId="{D9681A90-825B-4DD1-8F75-5B1DBBE33F49}" srcOrd="1" destOrd="0" parTransId="{42BFFD15-C389-44FC-A8A6-1CA6893B0976}" sibTransId="{3D92F6D2-2544-4077-8827-23E55C444738}"/>
    <dgm:cxn modelId="{1F3410FC-9979-4354-A768-E244D2226987}" type="presOf" srcId="{89BF4880-65B6-459E-B00C-8C1709625AC2}" destId="{DC7D9B0E-CB66-4FA6-ADBA-F3A71D09D13C}" srcOrd="0" destOrd="0" presId="urn:microsoft.com/office/officeart/2005/8/layout/vList5"/>
    <dgm:cxn modelId="{E9691DFE-30E5-4071-A54C-E9EE31143A14}" srcId="{6BE8580E-C69F-4E1B-84F3-4B6394B97900}" destId="{D0D35DD3-B59F-40DA-A064-EBC885FA780D}" srcOrd="3" destOrd="0" parTransId="{E3037A66-D064-42E7-BB24-74C5FA95D288}" sibTransId="{0730B5F5-9B75-428A-ADA8-47B87C0F92FB}"/>
    <dgm:cxn modelId="{8A53E2FF-9F1E-419C-B518-BFCFC3409161}" type="presOf" srcId="{2F8E80CC-9077-4747-9F5D-8D3D8F3BBF83}" destId="{DC7D9B0E-CB66-4FA6-ADBA-F3A71D09D13C}" srcOrd="0" destOrd="2" presId="urn:microsoft.com/office/officeart/2005/8/layout/vList5"/>
    <dgm:cxn modelId="{0C8F98FF-9992-433F-AF14-2D316F91CD81}" type="presParOf" srcId="{731630C2-C478-44F8-AE25-6A6E24F36191}" destId="{DAC750E3-DC3E-4B84-8002-0A18758DAB33}" srcOrd="0" destOrd="0" presId="urn:microsoft.com/office/officeart/2005/8/layout/vList5"/>
    <dgm:cxn modelId="{2EF01D25-43AE-45AE-A1F1-1A8D99502CB3}" type="presParOf" srcId="{DAC750E3-DC3E-4B84-8002-0A18758DAB33}" destId="{B561E941-8764-4E88-BE43-02B248F1D3EB}" srcOrd="0" destOrd="0" presId="urn:microsoft.com/office/officeart/2005/8/layout/vList5"/>
    <dgm:cxn modelId="{0CD4B3D3-4EDA-41AD-AF9E-5B8D1A030188}" type="presParOf" srcId="{DAC750E3-DC3E-4B84-8002-0A18758DAB33}" destId="{63C17905-FE83-4D1B-83D0-80247D31B4AE}" srcOrd="1" destOrd="0" presId="urn:microsoft.com/office/officeart/2005/8/layout/vList5"/>
    <dgm:cxn modelId="{5ED1494E-CD90-40BF-A345-2613023B2E1A}" type="presParOf" srcId="{731630C2-C478-44F8-AE25-6A6E24F36191}" destId="{83C49594-CD76-4824-A5E9-8F3236F79154}" srcOrd="1" destOrd="0" presId="urn:microsoft.com/office/officeart/2005/8/layout/vList5"/>
    <dgm:cxn modelId="{6F63C667-DAF2-4B5E-B746-71EDB4D9C247}" type="presParOf" srcId="{731630C2-C478-44F8-AE25-6A6E24F36191}" destId="{5BB3C967-69C7-4AE9-BCD7-EEE0048458F0}" srcOrd="2" destOrd="0" presId="urn:microsoft.com/office/officeart/2005/8/layout/vList5"/>
    <dgm:cxn modelId="{559C3BF8-CB24-4349-9BC9-3B9BB8412019}" type="presParOf" srcId="{5BB3C967-69C7-4AE9-BCD7-EEE0048458F0}" destId="{3A9D899A-1567-40D9-93BE-F287DEB0DF63}" srcOrd="0" destOrd="0" presId="urn:microsoft.com/office/officeart/2005/8/layout/vList5"/>
    <dgm:cxn modelId="{E6BAD183-FE72-475D-939E-DF0336A161AB}" type="presParOf" srcId="{5BB3C967-69C7-4AE9-BCD7-EEE0048458F0}" destId="{88292D9B-B33A-4C97-8404-D767D330BE19}" srcOrd="1" destOrd="0" presId="urn:microsoft.com/office/officeart/2005/8/layout/vList5"/>
    <dgm:cxn modelId="{9BA5C5F4-0D3E-4010-8CB6-5E484174D654}" type="presParOf" srcId="{731630C2-C478-44F8-AE25-6A6E24F36191}" destId="{59583E60-4FD2-4735-B94A-630DEA07CFFD}" srcOrd="3" destOrd="0" presId="urn:microsoft.com/office/officeart/2005/8/layout/vList5"/>
    <dgm:cxn modelId="{14127436-FE72-4463-BEDD-2237FCD55BEB}" type="presParOf" srcId="{731630C2-C478-44F8-AE25-6A6E24F36191}" destId="{E51FC3D4-7071-4E33-A4C9-EE314C57B279}" srcOrd="4" destOrd="0" presId="urn:microsoft.com/office/officeart/2005/8/layout/vList5"/>
    <dgm:cxn modelId="{2F36588E-EA01-4B3B-B5A1-4885761EDD32}" type="presParOf" srcId="{E51FC3D4-7071-4E33-A4C9-EE314C57B279}" destId="{ABCCFFCE-B9DD-4AA1-9B6C-D8C46623274C}" srcOrd="0" destOrd="0" presId="urn:microsoft.com/office/officeart/2005/8/layout/vList5"/>
    <dgm:cxn modelId="{49907BB9-BA60-4F27-8602-0FC4ADC89048}" type="presParOf" srcId="{E51FC3D4-7071-4E33-A4C9-EE314C57B279}" destId="{B92F7691-C8F3-4DB0-A886-9E9A3BFF0369}" srcOrd="1" destOrd="0" presId="urn:microsoft.com/office/officeart/2005/8/layout/vList5"/>
    <dgm:cxn modelId="{21910713-3996-4C74-A99D-E0567365016B}" type="presParOf" srcId="{731630C2-C478-44F8-AE25-6A6E24F36191}" destId="{04B0AEE6-9D16-4A09-9E67-4B5F1CB7BCD4}" srcOrd="5" destOrd="0" presId="urn:microsoft.com/office/officeart/2005/8/layout/vList5"/>
    <dgm:cxn modelId="{D35C80C4-55D4-406C-BA65-13B05A0BA939}" type="presParOf" srcId="{731630C2-C478-44F8-AE25-6A6E24F36191}" destId="{759D6DA7-8F1D-4893-BD2E-05B4023FAF2E}" srcOrd="6" destOrd="0" presId="urn:microsoft.com/office/officeart/2005/8/layout/vList5"/>
    <dgm:cxn modelId="{A3B3B1E4-2B20-47FC-8F38-C57D6DBB52FC}" type="presParOf" srcId="{759D6DA7-8F1D-4893-BD2E-05B4023FAF2E}" destId="{C1E9A69B-9E5C-4686-9BFF-E08A22BC9F29}" srcOrd="0" destOrd="0" presId="urn:microsoft.com/office/officeart/2005/8/layout/vList5"/>
    <dgm:cxn modelId="{3F72E60E-6018-4784-9672-BAAB108BF3B1}" type="presParOf" srcId="{759D6DA7-8F1D-4893-BD2E-05B4023FAF2E}" destId="{53F7ACEA-1446-467F-AC0B-7F926DC66273}" srcOrd="1" destOrd="0" presId="urn:microsoft.com/office/officeart/2005/8/layout/vList5"/>
    <dgm:cxn modelId="{0F168F3D-2077-4017-89D5-ADDF96247D0D}" type="presParOf" srcId="{731630C2-C478-44F8-AE25-6A6E24F36191}" destId="{CBF70B3D-B785-44CE-AF9A-385B91285F51}" srcOrd="7" destOrd="0" presId="urn:microsoft.com/office/officeart/2005/8/layout/vList5"/>
    <dgm:cxn modelId="{06373297-9509-4339-B6BD-EFE26BB1EF44}" type="presParOf" srcId="{731630C2-C478-44F8-AE25-6A6E24F36191}" destId="{C2B5788E-2BB8-44C3-B168-743272DA836A}" srcOrd="8" destOrd="0" presId="urn:microsoft.com/office/officeart/2005/8/layout/vList5"/>
    <dgm:cxn modelId="{DC8137BD-8356-4897-A473-F89BD307C638}" type="presParOf" srcId="{C2B5788E-2BB8-44C3-B168-743272DA836A}" destId="{91C3C133-D8D7-4BDF-8D9C-8B46DA338968}" srcOrd="0" destOrd="0" presId="urn:microsoft.com/office/officeart/2005/8/layout/vList5"/>
    <dgm:cxn modelId="{D0905D02-ADE6-4FFC-A363-7BE7C7B98B50}" type="presParOf" srcId="{C2B5788E-2BB8-44C3-B168-743272DA836A}" destId="{DC7D9B0E-CB66-4FA6-ADBA-F3A71D09D1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277BE4-10C4-4525-98A9-1881D89D89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E8580E-C69F-4E1B-84F3-4B6394B97900}">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Highly Engaged</a:t>
          </a:r>
        </a:p>
      </dgm:t>
    </dgm:pt>
    <dgm:pt modelId="{1C644229-0818-4D3E-8F9E-14D221DD231B}" type="parTrans" cxnId="{697785AB-A5C1-42A8-908C-8ECD740B9A64}">
      <dgm:prSet/>
      <dgm:spPr/>
      <dgm:t>
        <a:bodyPr/>
        <a:lstStyle/>
        <a:p>
          <a:endParaRPr lang="en-US"/>
        </a:p>
      </dgm:t>
    </dgm:pt>
    <dgm:pt modelId="{98FC955E-F5BD-46EC-B022-75FCC1A89A9A}" type="sibTrans" cxnId="{697785AB-A5C1-42A8-908C-8ECD740B9A64}">
      <dgm:prSet/>
      <dgm:spPr/>
      <dgm:t>
        <a:bodyPr/>
        <a:lstStyle/>
        <a:p>
          <a:endParaRPr lang="en-US"/>
        </a:p>
      </dgm:t>
    </dgm:pt>
    <dgm:pt modelId="{D1917807-3BB8-459C-80CD-FE9C166919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What can I do for others?</a:t>
          </a:r>
        </a:p>
      </dgm:t>
    </dgm:pt>
    <dgm:pt modelId="{C83D294F-746F-48E3-BFBE-BD8356D6F084}" type="parTrans" cxnId="{F2E3C1AC-ABA6-4473-B14A-88D1C265037B}">
      <dgm:prSet/>
      <dgm:spPr/>
      <dgm:t>
        <a:bodyPr/>
        <a:lstStyle/>
        <a:p>
          <a:endParaRPr lang="en-US"/>
        </a:p>
      </dgm:t>
    </dgm:pt>
    <dgm:pt modelId="{D00BA2C6-5CDE-4BF0-90B8-8E4D690DAF0E}" type="sibTrans" cxnId="{F2E3C1AC-ABA6-4473-B14A-88D1C265037B}">
      <dgm:prSet/>
      <dgm:spPr/>
      <dgm:t>
        <a:bodyPr/>
        <a:lstStyle/>
        <a:p>
          <a:endParaRPr lang="en-US"/>
        </a:p>
      </dgm:t>
    </dgm:pt>
    <dgm:pt modelId="{BA648F38-7A7A-4F43-947F-8E65AEE645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inspire others to do their best.</a:t>
          </a:r>
        </a:p>
      </dgm:t>
    </dgm:pt>
    <dgm:pt modelId="{5383B12C-7A37-4053-AEFA-51CAF0221934}" type="parTrans" cxnId="{B556179D-E899-4216-9AFE-C31D9C57CC89}">
      <dgm:prSet/>
      <dgm:spPr/>
      <dgm:t>
        <a:bodyPr/>
        <a:lstStyle/>
        <a:p>
          <a:endParaRPr lang="en-US"/>
        </a:p>
      </dgm:t>
    </dgm:pt>
    <dgm:pt modelId="{7437CF88-2DAB-48A9-9C57-134CDCDC0E11}" type="sibTrans" cxnId="{B556179D-E899-4216-9AFE-C31D9C57CC89}">
      <dgm:prSet/>
      <dgm:spPr/>
      <dgm:t>
        <a:bodyPr/>
        <a:lstStyle/>
        <a:p>
          <a:endParaRPr lang="en-US"/>
        </a:p>
      </dgm:t>
    </dgm:pt>
    <dgm:pt modelId="{9569C3F7-CA0F-4715-9B4F-1F4463477DD1}">
      <dgm:prSet phldrT="[Text]"/>
      <dgm:spPr>
        <a:solidFill>
          <a:srgbClr val="C543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Engaged</a:t>
          </a:r>
        </a:p>
      </dgm:t>
    </dgm:pt>
    <dgm:pt modelId="{3FC34A86-16D9-4A11-97C6-8153A682CCA3}" type="parTrans" cxnId="{A9EE966E-2A8D-4274-B35C-B2886DC47BE0}">
      <dgm:prSet/>
      <dgm:spPr/>
      <dgm:t>
        <a:bodyPr/>
        <a:lstStyle/>
        <a:p>
          <a:endParaRPr lang="en-US"/>
        </a:p>
      </dgm:t>
    </dgm:pt>
    <dgm:pt modelId="{2434F8E8-CE90-4E3E-96B0-AD93C624465C}" type="sibTrans" cxnId="{A9EE966E-2A8D-4274-B35C-B2886DC47BE0}">
      <dgm:prSet/>
      <dgm:spPr/>
      <dgm:t>
        <a:bodyPr/>
        <a:lstStyle/>
        <a:p>
          <a:endParaRPr lang="en-US"/>
        </a:p>
      </dgm:t>
    </dgm:pt>
    <dgm:pt modelId="{62CB11B7-AD41-4C02-9BBD-CE5FC4BF06A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vital part of the business.</a:t>
          </a:r>
        </a:p>
      </dgm:t>
    </dgm:pt>
    <dgm:pt modelId="{F470C1EB-1F5F-4A39-BEA8-71F4EAD54950}" type="parTrans" cxnId="{094B12BC-4F5A-454D-BE4E-3A662FDB4EFD}">
      <dgm:prSet/>
      <dgm:spPr/>
      <dgm:t>
        <a:bodyPr/>
        <a:lstStyle/>
        <a:p>
          <a:endParaRPr lang="en-US"/>
        </a:p>
      </dgm:t>
    </dgm:pt>
    <dgm:pt modelId="{CF890F92-7875-461C-B47A-554E953DFF9E}" type="sibTrans" cxnId="{094B12BC-4F5A-454D-BE4E-3A662FDB4EFD}">
      <dgm:prSet/>
      <dgm:spPr/>
      <dgm:t>
        <a:bodyPr/>
        <a:lstStyle/>
        <a:p>
          <a:endParaRPr lang="en-US"/>
        </a:p>
      </dgm:t>
    </dgm:pt>
    <dgm:pt modelId="{65EA8562-FA36-4A8F-98C6-EFF6C76E398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feel important at work.</a:t>
          </a:r>
        </a:p>
      </dgm:t>
    </dgm:pt>
    <dgm:pt modelId="{03E9C648-0672-4389-8101-EFAC67F0F0D0}" type="parTrans" cxnId="{823F8092-DF17-4EBE-ADAD-4B9FAD693BD3}">
      <dgm:prSet/>
      <dgm:spPr/>
      <dgm:t>
        <a:bodyPr/>
        <a:lstStyle/>
        <a:p>
          <a:endParaRPr lang="en-US"/>
        </a:p>
      </dgm:t>
    </dgm:pt>
    <dgm:pt modelId="{FB634836-C5C7-4DC8-843C-198DCD59A377}" type="sibTrans" cxnId="{823F8092-DF17-4EBE-ADAD-4B9FAD693BD3}">
      <dgm:prSet/>
      <dgm:spPr/>
      <dgm:t>
        <a:bodyPr/>
        <a:lstStyle/>
        <a:p>
          <a:endParaRPr lang="en-US"/>
        </a:p>
      </dgm:t>
    </dgm:pt>
    <dgm:pt modelId="{0547869E-018B-4171-8A7A-9D956D84E745}">
      <dgm:prSet phldrT="[Tex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Almost Engaged</a:t>
          </a:r>
        </a:p>
      </dgm:t>
    </dgm:pt>
    <dgm:pt modelId="{A6522122-F2E8-448E-9872-F65341F9689B}" type="parTrans" cxnId="{D9761B9B-89AD-4D0B-B282-E6C0C8AC6C3F}">
      <dgm:prSet/>
      <dgm:spPr/>
      <dgm:t>
        <a:bodyPr/>
        <a:lstStyle/>
        <a:p>
          <a:endParaRPr lang="en-US"/>
        </a:p>
      </dgm:t>
    </dgm:pt>
    <dgm:pt modelId="{0BF60825-F9A6-43C3-9649-F4ED356A2938}" type="sibTrans" cxnId="{D9761B9B-89AD-4D0B-B282-E6C0C8AC6C3F}">
      <dgm:prSet/>
      <dgm:spPr/>
      <dgm:t>
        <a:bodyPr/>
        <a:lstStyle/>
        <a:p>
          <a:endParaRPr lang="en-US"/>
        </a:p>
      </dgm:t>
    </dgm:pt>
    <dgm:pt modelId="{70BBC5D1-5BA6-4C25-B60F-7900D10C6FC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know I’m part of something bigger.</a:t>
          </a:r>
        </a:p>
      </dgm:t>
    </dgm:pt>
    <dgm:pt modelId="{DA1035CC-4A13-4745-8711-AA2BFF23545B}" type="parTrans" cxnId="{BE56ED64-A873-4D25-AD32-4B0052548F6C}">
      <dgm:prSet/>
      <dgm:spPr/>
      <dgm:t>
        <a:bodyPr/>
        <a:lstStyle/>
        <a:p>
          <a:endParaRPr lang="en-US"/>
        </a:p>
      </dgm:t>
    </dgm:pt>
    <dgm:pt modelId="{B87FBEE4-809D-48E9-AFEA-9DC76C9A2277}" type="sibTrans" cxnId="{BE56ED64-A873-4D25-AD32-4B0052548F6C}">
      <dgm:prSet/>
      <dgm:spPr/>
      <dgm:t>
        <a:bodyPr/>
        <a:lstStyle/>
        <a:p>
          <a:endParaRPr lang="en-US"/>
        </a:p>
      </dgm:t>
    </dgm:pt>
    <dgm:pt modelId="{D9681A90-825B-4DD1-8F75-5B1DBBE33F4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almost engaged but there are times when I’m not.</a:t>
          </a:r>
        </a:p>
      </dgm:t>
    </dgm:pt>
    <dgm:pt modelId="{42BFFD15-C389-44FC-A8A6-1CA6893B0976}" type="parTrans" cxnId="{6EEFEAFB-6B94-488F-B9A1-89AEC7AAF3E2}">
      <dgm:prSet/>
      <dgm:spPr/>
      <dgm:t>
        <a:bodyPr/>
        <a:lstStyle/>
        <a:p>
          <a:endParaRPr lang="en-US"/>
        </a:p>
      </dgm:t>
    </dgm:pt>
    <dgm:pt modelId="{3D92F6D2-2544-4077-8827-23E55C444738}" type="sibTrans" cxnId="{6EEFEAFB-6B94-488F-B9A1-89AEC7AAF3E2}">
      <dgm:prSet/>
      <dgm:spPr/>
      <dgm:t>
        <a:bodyPr/>
        <a:lstStyle/>
        <a:p>
          <a:endParaRPr lang="en-US"/>
        </a:p>
      </dgm:t>
    </dgm:pt>
    <dgm:pt modelId="{482C160A-2FFC-45F2-9274-87FCC314E2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love working here.</a:t>
          </a:r>
        </a:p>
      </dgm:t>
    </dgm:pt>
    <dgm:pt modelId="{A0423167-C27A-4506-9110-0DB25DAF7403}" type="parTrans" cxnId="{DF1BF002-2D8B-4BFF-8307-6AE37E4E0E23}">
      <dgm:prSet/>
      <dgm:spPr/>
      <dgm:t>
        <a:bodyPr/>
        <a:lstStyle/>
        <a:p>
          <a:endParaRPr lang="en-US"/>
        </a:p>
      </dgm:t>
    </dgm:pt>
    <dgm:pt modelId="{D729705D-E308-4A81-A713-0E4C356ABBDF}" type="sibTrans" cxnId="{DF1BF002-2D8B-4BFF-8307-6AE37E4E0E23}">
      <dgm:prSet/>
      <dgm:spPr/>
      <dgm:t>
        <a:bodyPr/>
        <a:lstStyle/>
        <a:p>
          <a:endParaRPr lang="en-US"/>
        </a:p>
      </dgm:t>
    </dgm:pt>
    <dgm:pt modelId="{D0D35DD3-B59F-40DA-A064-EBC885FA780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high flyer.</a:t>
          </a:r>
        </a:p>
      </dgm:t>
    </dgm:pt>
    <dgm:pt modelId="{E3037A66-D064-42E7-BB24-74C5FA95D288}" type="parTrans" cxnId="{E9691DFE-30E5-4071-A54C-E9EE31143A14}">
      <dgm:prSet/>
      <dgm:spPr/>
      <dgm:t>
        <a:bodyPr/>
        <a:lstStyle/>
        <a:p>
          <a:endParaRPr lang="en-US"/>
        </a:p>
      </dgm:t>
    </dgm:pt>
    <dgm:pt modelId="{0730B5F5-9B75-428A-ADA8-47B87C0F92FB}" type="sibTrans" cxnId="{E9691DFE-30E5-4071-A54C-E9EE31143A14}">
      <dgm:prSet/>
      <dgm:spPr/>
      <dgm:t>
        <a:bodyPr/>
        <a:lstStyle/>
        <a:p>
          <a:endParaRPr lang="en-US"/>
        </a:p>
      </dgm:t>
    </dgm:pt>
    <dgm:pt modelId="{D9D2FDED-FF13-4254-AB6B-F60E9A901A9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really busy and very likely highly stressed.</a:t>
          </a:r>
        </a:p>
      </dgm:t>
    </dgm:pt>
    <dgm:pt modelId="{E8E82A5F-2349-4E01-B3ED-9BE04D3477F2}" type="parTrans" cxnId="{6989FE6F-8C5B-4E38-9A9A-5FD0AF1D4BFC}">
      <dgm:prSet/>
      <dgm:spPr/>
      <dgm:t>
        <a:bodyPr/>
        <a:lstStyle/>
        <a:p>
          <a:endParaRPr lang="en-US"/>
        </a:p>
      </dgm:t>
    </dgm:pt>
    <dgm:pt modelId="{D2C7B0BE-5DEE-49C4-9D94-ABE40C058488}" type="sibTrans" cxnId="{6989FE6F-8C5B-4E38-9A9A-5FD0AF1D4BFC}">
      <dgm:prSet/>
      <dgm:spPr/>
      <dgm:t>
        <a:bodyPr/>
        <a:lstStyle/>
        <a:p>
          <a:endParaRPr lang="en-US"/>
        </a:p>
      </dgm:t>
    </dgm:pt>
    <dgm:pt modelId="{070BE2C3-46C3-4599-A77C-0D7C73B3A96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an achiever.</a:t>
          </a:r>
        </a:p>
      </dgm:t>
    </dgm:pt>
    <dgm:pt modelId="{A5B0A7D9-FA20-4E50-9E1D-22900226E1FC}" type="parTrans" cxnId="{37797FBA-EE9C-4710-B1C3-0FB4CDA78073}">
      <dgm:prSet/>
      <dgm:spPr/>
      <dgm:t>
        <a:bodyPr/>
        <a:lstStyle/>
        <a:p>
          <a:endParaRPr lang="en-US"/>
        </a:p>
      </dgm:t>
    </dgm:pt>
    <dgm:pt modelId="{89DDE011-8BC3-4429-8E76-263B2E798572}" type="sibTrans" cxnId="{37797FBA-EE9C-4710-B1C3-0FB4CDA78073}">
      <dgm:prSet/>
      <dgm:spPr/>
      <dgm:t>
        <a:bodyPr/>
        <a:lstStyle/>
        <a:p>
          <a:endParaRPr lang="en-US"/>
        </a:p>
      </dgm:t>
    </dgm:pt>
    <dgm:pt modelId="{A81037EF-AACD-4930-B810-F825BA1476D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I’ll leave if something much better comes along.</a:t>
          </a:r>
        </a:p>
      </dgm:t>
    </dgm:pt>
    <dgm:pt modelId="{7F9BF510-2EB2-46AD-BE55-FBB839036314}" type="parTrans" cxnId="{D163C781-E347-44EA-A3CA-E6150EDFCC38}">
      <dgm:prSet/>
      <dgm:spPr/>
      <dgm:t>
        <a:bodyPr/>
        <a:lstStyle/>
        <a:p>
          <a:endParaRPr lang="en-US"/>
        </a:p>
      </dgm:t>
    </dgm:pt>
    <dgm:pt modelId="{750F40A3-5D5E-489F-B485-C7B54E65BBFA}" type="sibTrans" cxnId="{D163C781-E347-44EA-A3CA-E6150EDFCC38}">
      <dgm:prSet/>
      <dgm:spPr/>
      <dgm:t>
        <a:bodyPr/>
        <a:lstStyle/>
        <a:p>
          <a:endParaRPr lang="en-US"/>
        </a:p>
      </dgm:t>
    </dgm:pt>
    <dgm:pt modelId="{A3FDC9CA-D7C8-41B9-A6BC-7240F446C2D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Disengaged</a:t>
          </a:r>
        </a:p>
      </dgm:t>
    </dgm:pt>
    <dgm:pt modelId="{6DFC4985-CC6D-4B4A-8E45-FDCB6867E73E}" type="parTrans" cxnId="{F1C2BD26-8456-498F-818B-91FD068C46F0}">
      <dgm:prSet/>
      <dgm:spPr/>
      <dgm:t>
        <a:bodyPr/>
        <a:lstStyle/>
        <a:p>
          <a:endParaRPr lang="en-US"/>
        </a:p>
      </dgm:t>
    </dgm:pt>
    <dgm:pt modelId="{B6013F40-1C12-4B7D-8B78-D7D27155ACF8}" type="sibTrans" cxnId="{F1C2BD26-8456-498F-818B-91FD068C46F0}">
      <dgm:prSet/>
      <dgm:spPr/>
      <dgm:t>
        <a:bodyPr/>
        <a:lstStyle/>
        <a:p>
          <a:endParaRPr lang="en-US"/>
        </a:p>
      </dgm:t>
    </dgm:pt>
    <dgm:pt modelId="{27AEB3AA-B474-492D-82D0-51C8F5019C9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proud to work here but I wouldn’t shout it from the rooftops.</a:t>
          </a:r>
        </a:p>
      </dgm:t>
    </dgm:pt>
    <dgm:pt modelId="{39451F61-7A1E-4E82-A92B-34B42F8DF546}" type="parTrans" cxnId="{5EA3E836-B527-44B5-875A-CA775BE4B9F2}">
      <dgm:prSet/>
      <dgm:spPr/>
      <dgm:t>
        <a:bodyPr/>
        <a:lstStyle/>
        <a:p>
          <a:endParaRPr lang="en-US"/>
        </a:p>
      </dgm:t>
    </dgm:pt>
    <dgm:pt modelId="{841A5AD7-7B92-4E4E-A465-389BC9250BA2}" type="sibTrans" cxnId="{5EA3E836-B527-44B5-875A-CA775BE4B9F2}">
      <dgm:prSet/>
      <dgm:spPr/>
      <dgm:t>
        <a:bodyPr/>
        <a:lstStyle/>
        <a:p>
          <a:endParaRPr lang="en-US"/>
        </a:p>
      </dgm:t>
    </dgm:pt>
    <dgm:pt modelId="{A1869244-2B9D-42F4-921C-A2028413AA0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might leave if I’m tempted.</a:t>
          </a:r>
        </a:p>
      </dgm:t>
    </dgm:pt>
    <dgm:pt modelId="{5E457E3B-D6E0-492E-B5F7-4C384B7F1FF1}" type="parTrans" cxnId="{AF4A1A5E-9C32-4996-929A-3A8132B4FC64}">
      <dgm:prSet/>
      <dgm:spPr/>
      <dgm:t>
        <a:bodyPr/>
        <a:lstStyle/>
        <a:p>
          <a:endParaRPr lang="en-US"/>
        </a:p>
      </dgm:t>
    </dgm:pt>
    <dgm:pt modelId="{06099EBD-AA96-41A0-AEBD-7B70F3C7554C}" type="sibTrans" cxnId="{AF4A1A5E-9C32-4996-929A-3A8132B4FC64}">
      <dgm:prSet/>
      <dgm:spPr/>
      <dgm:t>
        <a:bodyPr/>
        <a:lstStyle/>
        <a:p>
          <a:endParaRPr lang="en-US"/>
        </a:p>
      </dgm:t>
    </dgm:pt>
    <dgm:pt modelId="{6323B360-E555-49BE-B16A-7A93ABBCEB6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interested in overtime.</a:t>
          </a:r>
        </a:p>
      </dgm:t>
    </dgm:pt>
    <dgm:pt modelId="{AFE8CD16-64BF-4876-B5C7-F8EBAF44128F}" type="parTrans" cxnId="{DD2EB838-EB56-443A-A7D2-B9B9233C76B3}">
      <dgm:prSet/>
      <dgm:spPr/>
      <dgm:t>
        <a:bodyPr/>
        <a:lstStyle/>
        <a:p>
          <a:endParaRPr lang="en-US"/>
        </a:p>
      </dgm:t>
    </dgm:pt>
    <dgm:pt modelId="{38333B55-3760-41FF-B5AC-51CBA2FABBBF}" type="sibTrans" cxnId="{DD2EB838-EB56-443A-A7D2-B9B9233C76B3}">
      <dgm:prSet/>
      <dgm:spPr/>
      <dgm:t>
        <a:bodyPr/>
        <a:lstStyle/>
        <a:p>
          <a:endParaRPr lang="en-US"/>
        </a:p>
      </dgm:t>
    </dgm:pt>
    <dgm:pt modelId="{FB35EBCE-81EB-4DB4-BEC1-DECA074C0CF5}">
      <dgm:prSet phldrT="[Text]"/>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Not Engaged</a:t>
          </a:r>
        </a:p>
      </dgm:t>
    </dgm:pt>
    <dgm:pt modelId="{C06B4AEA-377E-4265-8510-514D3DCE7CCD}" type="parTrans" cxnId="{257E9B1C-0F4E-49B5-A817-611782996405}">
      <dgm:prSet/>
      <dgm:spPr/>
      <dgm:t>
        <a:bodyPr/>
        <a:lstStyle/>
        <a:p>
          <a:endParaRPr lang="en-US"/>
        </a:p>
      </dgm:t>
    </dgm:pt>
    <dgm:pt modelId="{9C07D18E-363E-45D3-A8E7-AA419B217BE5}" type="sibTrans" cxnId="{257E9B1C-0F4E-49B5-A817-611782996405}">
      <dgm:prSet/>
      <dgm:spPr/>
      <dgm:t>
        <a:bodyPr/>
        <a:lstStyle/>
        <a:p>
          <a:endParaRPr lang="en-US"/>
        </a:p>
      </dgm:t>
    </dgm:pt>
    <dgm:pt modelId="{91CB4DCB-AB80-4817-BDCE-81C553638BF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There are no career development prospects here.</a:t>
          </a:r>
        </a:p>
      </dgm:t>
    </dgm:pt>
    <dgm:pt modelId="{E4CEED0F-5DD2-4406-BE9A-6CB169746215}" type="parTrans" cxnId="{D65F03AF-F148-4349-A922-7BE75AD7AE8B}">
      <dgm:prSet/>
      <dgm:spPr/>
      <dgm:t>
        <a:bodyPr/>
        <a:lstStyle/>
        <a:p>
          <a:endParaRPr lang="en-US"/>
        </a:p>
      </dgm:t>
    </dgm:pt>
    <dgm:pt modelId="{11BF9635-B3C6-4CC1-A485-BB920F145760}" type="sibTrans" cxnId="{D65F03AF-F148-4349-A922-7BE75AD7AE8B}">
      <dgm:prSet/>
      <dgm:spPr/>
      <dgm:t>
        <a:bodyPr/>
        <a:lstStyle/>
        <a:p>
          <a:endParaRPr lang="en-US"/>
        </a:p>
      </dgm:t>
    </dgm:pt>
    <dgm:pt modelId="{C64397A0-BBBE-456B-85A3-571A5434B12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more sick days than I should.</a:t>
          </a:r>
        </a:p>
      </dgm:t>
    </dgm:pt>
    <dgm:pt modelId="{51075AF4-059F-4579-AE0A-41592E28CDC8}" type="parTrans" cxnId="{2448B0A7-3EDC-4863-B72B-D8E99BAB46D0}">
      <dgm:prSet/>
      <dgm:spPr/>
      <dgm:t>
        <a:bodyPr/>
        <a:lstStyle/>
        <a:p>
          <a:endParaRPr lang="en-US"/>
        </a:p>
      </dgm:t>
    </dgm:pt>
    <dgm:pt modelId="{304CB215-9933-4627-8BD3-C4A19522BC74}" type="sibTrans" cxnId="{2448B0A7-3EDC-4863-B72B-D8E99BAB46D0}">
      <dgm:prSet/>
      <dgm:spPr/>
      <dgm:t>
        <a:bodyPr/>
        <a:lstStyle/>
        <a:p>
          <a:endParaRPr lang="en-US"/>
        </a:p>
      </dgm:t>
    </dgm:pt>
    <dgm:pt modelId="{7EFA0BA6-13E7-4D03-BFB7-E1FBCAB4D70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poor working conditions.</a:t>
          </a:r>
        </a:p>
      </dgm:t>
    </dgm:pt>
    <dgm:pt modelId="{A466C27A-E42A-4672-A1B8-6889F5CE850F}" type="parTrans" cxnId="{F1852EBE-6D2D-4C18-ABB7-D83C00F4C2C9}">
      <dgm:prSet/>
      <dgm:spPr/>
      <dgm:t>
        <a:bodyPr/>
        <a:lstStyle/>
        <a:p>
          <a:endParaRPr lang="en-US"/>
        </a:p>
      </dgm:t>
    </dgm:pt>
    <dgm:pt modelId="{D4708B2B-BD60-4850-82C6-052905316DBE}" type="sibTrans" cxnId="{F1852EBE-6D2D-4C18-ABB7-D83C00F4C2C9}">
      <dgm:prSet/>
      <dgm:spPr/>
      <dgm:t>
        <a:bodyPr/>
        <a:lstStyle/>
        <a:p>
          <a:endParaRPr lang="en-US"/>
        </a:p>
      </dgm:t>
    </dgm:pt>
    <dgm:pt modelId="{934901D9-6AE3-4528-9A7D-B98B548FB77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manager or my team.</a:t>
          </a:r>
        </a:p>
      </dgm:t>
    </dgm:pt>
    <dgm:pt modelId="{25E40BB3-8A5D-4437-880A-3CA31793988C}" type="parTrans" cxnId="{67346F6D-2005-4454-9FC2-BC308BCA4276}">
      <dgm:prSet/>
      <dgm:spPr/>
      <dgm:t>
        <a:bodyPr/>
        <a:lstStyle/>
        <a:p>
          <a:endParaRPr lang="en-US"/>
        </a:p>
      </dgm:t>
    </dgm:pt>
    <dgm:pt modelId="{859A85F0-6F5F-4679-810D-32D7C1149EC2}" type="sibTrans" cxnId="{67346F6D-2005-4454-9FC2-BC308BCA4276}">
      <dgm:prSet/>
      <dgm:spPr/>
      <dgm:t>
        <a:bodyPr/>
        <a:lstStyle/>
        <a:p>
          <a:endParaRPr lang="en-US"/>
        </a:p>
      </dgm:t>
    </dgm:pt>
    <dgm:pt modelId="{18D7304F-1AC4-442B-A457-C60C00A2951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job much, but I get on with it.</a:t>
          </a:r>
        </a:p>
      </dgm:t>
    </dgm:pt>
    <dgm:pt modelId="{B2B46A46-DF75-4CF9-8AA5-F01E9EFFE462}" type="parTrans" cxnId="{36AA3BF1-CE3B-4860-8C8B-BF46A216D41B}">
      <dgm:prSet/>
      <dgm:spPr/>
      <dgm:t>
        <a:bodyPr/>
        <a:lstStyle/>
        <a:p>
          <a:endParaRPr lang="en-US"/>
        </a:p>
      </dgm:t>
    </dgm:pt>
    <dgm:pt modelId="{241972CF-AFC4-4BDB-A4A4-60B1905A4DBA}" type="sibTrans" cxnId="{36AA3BF1-CE3B-4860-8C8B-BF46A216D41B}">
      <dgm:prSet/>
      <dgm:spPr/>
      <dgm:t>
        <a:bodyPr/>
        <a:lstStyle/>
        <a:p>
          <a:endParaRPr lang="en-US"/>
        </a:p>
      </dgm:t>
    </dgm:pt>
    <dgm:pt modelId="{AF2DCB26-87E6-4FC0-92E2-99833259210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read job ads.</a:t>
          </a:r>
        </a:p>
      </dgm:t>
    </dgm:pt>
    <dgm:pt modelId="{B0B705B5-6158-4725-9640-BFBF1CB6B0F7}" type="parTrans" cxnId="{E45DCDE7-A377-450B-A341-419D5AE070C2}">
      <dgm:prSet/>
      <dgm:spPr/>
      <dgm:t>
        <a:bodyPr/>
        <a:lstStyle/>
        <a:p>
          <a:endParaRPr lang="en-US"/>
        </a:p>
      </dgm:t>
    </dgm:pt>
    <dgm:pt modelId="{D01819B3-F8D7-41EB-B967-F3CC6347AB00}" type="sibTrans" cxnId="{E45DCDE7-A377-450B-A341-419D5AE070C2}">
      <dgm:prSet/>
      <dgm:spPr/>
      <dgm:t>
        <a:bodyPr/>
        <a:lstStyle/>
        <a:p>
          <a:endParaRPr lang="en-US"/>
        </a:p>
      </dgm:t>
    </dgm:pt>
    <dgm:pt modelId="{89BF4880-65B6-459E-B00C-8C1709625A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here for the money.</a:t>
          </a:r>
        </a:p>
      </dgm:t>
    </dgm:pt>
    <dgm:pt modelId="{A53F99FF-2F2D-44FC-AD46-3A54766EFF32}" type="parTrans" cxnId="{7AF2F1F2-5D60-4457-9279-B3D15EB50F30}">
      <dgm:prSet/>
      <dgm:spPr/>
      <dgm:t>
        <a:bodyPr/>
        <a:lstStyle/>
        <a:p>
          <a:endParaRPr lang="en-US"/>
        </a:p>
      </dgm:t>
    </dgm:pt>
    <dgm:pt modelId="{8176F904-D313-41BC-951A-9E1AEF086937}" type="sibTrans" cxnId="{7AF2F1F2-5D60-4457-9279-B3D15EB50F30}">
      <dgm:prSet/>
      <dgm:spPr/>
      <dgm:t>
        <a:bodyPr/>
        <a:lstStyle/>
        <a:p>
          <a:endParaRPr lang="en-US"/>
        </a:p>
      </dgm:t>
    </dgm:pt>
    <dgm:pt modelId="{56EF74F9-C6CD-42E7-A5F4-A6AC4F70E34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leaving when I can.</a:t>
          </a:r>
        </a:p>
      </dgm:t>
    </dgm:pt>
    <dgm:pt modelId="{965BCFC9-332A-45F0-9C80-0447550D2D72}" type="parTrans" cxnId="{491DEF8C-F29C-4267-A451-5D63E31BED4A}">
      <dgm:prSet/>
      <dgm:spPr/>
      <dgm:t>
        <a:bodyPr/>
        <a:lstStyle/>
        <a:p>
          <a:endParaRPr lang="en-US"/>
        </a:p>
      </dgm:t>
    </dgm:pt>
    <dgm:pt modelId="{60A8E846-B30D-45D1-887C-213F04C2EE7C}" type="sibTrans" cxnId="{491DEF8C-F29C-4267-A451-5D63E31BED4A}">
      <dgm:prSet/>
      <dgm:spPr/>
      <dgm:t>
        <a:bodyPr/>
        <a:lstStyle/>
        <a:p>
          <a:endParaRPr lang="en-US"/>
        </a:p>
      </dgm:t>
    </dgm:pt>
    <dgm:pt modelId="{2F8E80CC-9077-4747-9F5D-8D3D8F3BBF8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not satisfied with my job.</a:t>
          </a:r>
        </a:p>
      </dgm:t>
    </dgm:pt>
    <dgm:pt modelId="{249E429E-A95C-47DA-8764-721B595FBBB3}" type="parTrans" cxnId="{FE83049F-6577-476F-99AC-8B9A6F524BE8}">
      <dgm:prSet/>
      <dgm:spPr/>
      <dgm:t>
        <a:bodyPr/>
        <a:lstStyle/>
        <a:p>
          <a:endParaRPr lang="en-US"/>
        </a:p>
      </dgm:t>
    </dgm:pt>
    <dgm:pt modelId="{202AF1EE-0503-4E50-A21D-B2304B68587A}" type="sibTrans" cxnId="{FE83049F-6577-476F-99AC-8B9A6F524BE8}">
      <dgm:prSet/>
      <dgm:spPr/>
      <dgm:t>
        <a:bodyPr/>
        <a:lstStyle/>
        <a:p>
          <a:endParaRPr lang="en-US"/>
        </a:p>
      </dgm:t>
    </dgm:pt>
    <dgm:pt modelId="{8EC512E9-418F-4691-8F87-468652FF528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My work doesn’t excite me.</a:t>
          </a:r>
        </a:p>
      </dgm:t>
    </dgm:pt>
    <dgm:pt modelId="{4685D528-BA23-4D58-B8E2-C19AA34F0D87}" type="parTrans" cxnId="{81094748-75A5-4806-8CE9-A2DC925B28B7}">
      <dgm:prSet/>
      <dgm:spPr/>
      <dgm:t>
        <a:bodyPr/>
        <a:lstStyle/>
        <a:p>
          <a:endParaRPr lang="en-US"/>
        </a:p>
      </dgm:t>
    </dgm:pt>
    <dgm:pt modelId="{1E7A1987-372D-4392-BF5B-1D9A2C744BA9}" type="sibTrans" cxnId="{81094748-75A5-4806-8CE9-A2DC925B28B7}">
      <dgm:prSet/>
      <dgm:spPr/>
      <dgm:t>
        <a:bodyPr/>
        <a:lstStyle/>
        <a:p>
          <a:endParaRPr lang="en-US"/>
        </a:p>
      </dgm:t>
    </dgm:pt>
    <dgm:pt modelId="{C5C16DB9-11D6-41B3-8971-B9328AB5A2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clock watcher.</a:t>
          </a:r>
        </a:p>
      </dgm:t>
    </dgm:pt>
    <dgm:pt modelId="{41748E47-C628-4E37-80E3-89A8162B6693}" type="parTrans" cxnId="{D4D46DEA-E212-42C3-805B-53223D7BE15D}">
      <dgm:prSet/>
      <dgm:spPr/>
      <dgm:t>
        <a:bodyPr/>
        <a:lstStyle/>
        <a:p>
          <a:endParaRPr lang="en-US"/>
        </a:p>
      </dgm:t>
    </dgm:pt>
    <dgm:pt modelId="{FE013DB8-4559-4DF7-A3E3-574EE1398F87}" type="sibTrans" cxnId="{D4D46DEA-E212-42C3-805B-53223D7BE15D}">
      <dgm:prSet/>
      <dgm:spPr/>
      <dgm:t>
        <a:bodyPr/>
        <a:lstStyle/>
        <a:p>
          <a:endParaRPr lang="en-US"/>
        </a:p>
      </dgm:t>
    </dgm:pt>
    <dgm:pt modelId="{731630C2-C478-44F8-AE25-6A6E24F36191}" type="pres">
      <dgm:prSet presAssocID="{48277BE4-10C4-4525-98A9-1881D89D89A3}" presName="Name0" presStyleCnt="0">
        <dgm:presLayoutVars>
          <dgm:dir/>
          <dgm:animLvl val="lvl"/>
          <dgm:resizeHandles val="exact"/>
        </dgm:presLayoutVars>
      </dgm:prSet>
      <dgm:spPr/>
    </dgm:pt>
    <dgm:pt modelId="{DAC750E3-DC3E-4B84-8002-0A18758DAB33}" type="pres">
      <dgm:prSet presAssocID="{6BE8580E-C69F-4E1B-84F3-4B6394B97900}" presName="linNode" presStyleCnt="0"/>
      <dgm:spPr/>
    </dgm:pt>
    <dgm:pt modelId="{B561E941-8764-4E88-BE43-02B248F1D3EB}" type="pres">
      <dgm:prSet presAssocID="{6BE8580E-C69F-4E1B-84F3-4B6394B97900}" presName="parentText" presStyleLbl="node1" presStyleIdx="0" presStyleCnt="5">
        <dgm:presLayoutVars>
          <dgm:chMax val="1"/>
          <dgm:bulletEnabled val="1"/>
        </dgm:presLayoutVars>
      </dgm:prSet>
      <dgm:spPr/>
    </dgm:pt>
    <dgm:pt modelId="{63C17905-FE83-4D1B-83D0-80247D31B4AE}" type="pres">
      <dgm:prSet presAssocID="{6BE8580E-C69F-4E1B-84F3-4B6394B97900}" presName="descendantText" presStyleLbl="alignAccFollowNode1" presStyleIdx="0" presStyleCnt="5">
        <dgm:presLayoutVars>
          <dgm:bulletEnabled val="1"/>
        </dgm:presLayoutVars>
      </dgm:prSet>
      <dgm:spPr/>
    </dgm:pt>
    <dgm:pt modelId="{83C49594-CD76-4824-A5E9-8F3236F79154}" type="pres">
      <dgm:prSet presAssocID="{98FC955E-F5BD-46EC-B022-75FCC1A89A9A}" presName="sp" presStyleCnt="0"/>
      <dgm:spPr/>
    </dgm:pt>
    <dgm:pt modelId="{5BB3C967-69C7-4AE9-BCD7-EEE0048458F0}" type="pres">
      <dgm:prSet presAssocID="{9569C3F7-CA0F-4715-9B4F-1F4463477DD1}" presName="linNode" presStyleCnt="0"/>
      <dgm:spPr/>
    </dgm:pt>
    <dgm:pt modelId="{3A9D899A-1567-40D9-93BE-F287DEB0DF63}" type="pres">
      <dgm:prSet presAssocID="{9569C3F7-CA0F-4715-9B4F-1F4463477DD1}" presName="parentText" presStyleLbl="node1" presStyleIdx="1" presStyleCnt="5">
        <dgm:presLayoutVars>
          <dgm:chMax val="1"/>
          <dgm:bulletEnabled val="1"/>
        </dgm:presLayoutVars>
      </dgm:prSet>
      <dgm:spPr/>
    </dgm:pt>
    <dgm:pt modelId="{88292D9B-B33A-4C97-8404-D767D330BE19}" type="pres">
      <dgm:prSet presAssocID="{9569C3F7-CA0F-4715-9B4F-1F4463477DD1}" presName="descendantText" presStyleLbl="alignAccFollowNode1" presStyleIdx="1" presStyleCnt="5">
        <dgm:presLayoutVars>
          <dgm:bulletEnabled val="1"/>
        </dgm:presLayoutVars>
      </dgm:prSet>
      <dgm:spPr/>
    </dgm:pt>
    <dgm:pt modelId="{59583E60-4FD2-4735-B94A-630DEA07CFFD}" type="pres">
      <dgm:prSet presAssocID="{2434F8E8-CE90-4E3E-96B0-AD93C624465C}" presName="sp" presStyleCnt="0"/>
      <dgm:spPr/>
    </dgm:pt>
    <dgm:pt modelId="{E51FC3D4-7071-4E33-A4C9-EE314C57B279}" type="pres">
      <dgm:prSet presAssocID="{0547869E-018B-4171-8A7A-9D956D84E745}" presName="linNode" presStyleCnt="0"/>
      <dgm:spPr/>
    </dgm:pt>
    <dgm:pt modelId="{ABCCFFCE-B9DD-4AA1-9B6C-D8C46623274C}" type="pres">
      <dgm:prSet presAssocID="{0547869E-018B-4171-8A7A-9D956D84E745}" presName="parentText" presStyleLbl="node1" presStyleIdx="2" presStyleCnt="5">
        <dgm:presLayoutVars>
          <dgm:chMax val="1"/>
          <dgm:bulletEnabled val="1"/>
        </dgm:presLayoutVars>
      </dgm:prSet>
      <dgm:spPr/>
    </dgm:pt>
    <dgm:pt modelId="{B92F7691-C8F3-4DB0-A886-9E9A3BFF0369}" type="pres">
      <dgm:prSet presAssocID="{0547869E-018B-4171-8A7A-9D956D84E745}" presName="descendantText" presStyleLbl="alignAccFollowNode1" presStyleIdx="2" presStyleCnt="5">
        <dgm:presLayoutVars>
          <dgm:bulletEnabled val="1"/>
        </dgm:presLayoutVars>
      </dgm:prSet>
      <dgm:spPr/>
    </dgm:pt>
    <dgm:pt modelId="{04B0AEE6-9D16-4A09-9E67-4B5F1CB7BCD4}" type="pres">
      <dgm:prSet presAssocID="{0BF60825-F9A6-43C3-9649-F4ED356A2938}" presName="sp" presStyleCnt="0"/>
      <dgm:spPr/>
    </dgm:pt>
    <dgm:pt modelId="{759D6DA7-8F1D-4893-BD2E-05B4023FAF2E}" type="pres">
      <dgm:prSet presAssocID="{FB35EBCE-81EB-4DB4-BEC1-DECA074C0CF5}" presName="linNode" presStyleCnt="0"/>
      <dgm:spPr/>
    </dgm:pt>
    <dgm:pt modelId="{C1E9A69B-9E5C-4686-9BFF-E08A22BC9F29}" type="pres">
      <dgm:prSet presAssocID="{FB35EBCE-81EB-4DB4-BEC1-DECA074C0CF5}" presName="parentText" presStyleLbl="node1" presStyleIdx="3" presStyleCnt="5">
        <dgm:presLayoutVars>
          <dgm:chMax val="1"/>
          <dgm:bulletEnabled val="1"/>
        </dgm:presLayoutVars>
      </dgm:prSet>
      <dgm:spPr/>
    </dgm:pt>
    <dgm:pt modelId="{53F7ACEA-1446-467F-AC0B-7F926DC66273}" type="pres">
      <dgm:prSet presAssocID="{FB35EBCE-81EB-4DB4-BEC1-DECA074C0CF5}" presName="descendantText" presStyleLbl="alignAccFollowNode1" presStyleIdx="3" presStyleCnt="5">
        <dgm:presLayoutVars>
          <dgm:bulletEnabled val="1"/>
        </dgm:presLayoutVars>
      </dgm:prSet>
      <dgm:spPr/>
    </dgm:pt>
    <dgm:pt modelId="{CBF70B3D-B785-44CE-AF9A-385B91285F51}" type="pres">
      <dgm:prSet presAssocID="{9C07D18E-363E-45D3-A8E7-AA419B217BE5}" presName="sp" presStyleCnt="0"/>
      <dgm:spPr/>
    </dgm:pt>
    <dgm:pt modelId="{C2B5788E-2BB8-44C3-B168-743272DA836A}" type="pres">
      <dgm:prSet presAssocID="{A3FDC9CA-D7C8-41B9-A6BC-7240F446C2D7}" presName="linNode" presStyleCnt="0"/>
      <dgm:spPr/>
    </dgm:pt>
    <dgm:pt modelId="{91C3C133-D8D7-4BDF-8D9C-8B46DA338968}" type="pres">
      <dgm:prSet presAssocID="{A3FDC9CA-D7C8-41B9-A6BC-7240F446C2D7}" presName="parentText" presStyleLbl="node1" presStyleIdx="4" presStyleCnt="5">
        <dgm:presLayoutVars>
          <dgm:chMax val="1"/>
          <dgm:bulletEnabled val="1"/>
        </dgm:presLayoutVars>
      </dgm:prSet>
      <dgm:spPr/>
    </dgm:pt>
    <dgm:pt modelId="{DC7D9B0E-CB66-4FA6-ADBA-F3A71D09D13C}" type="pres">
      <dgm:prSet presAssocID="{A3FDC9CA-D7C8-41B9-A6BC-7240F446C2D7}" presName="descendantText" presStyleLbl="alignAccFollowNode1" presStyleIdx="4" presStyleCnt="5">
        <dgm:presLayoutVars>
          <dgm:bulletEnabled val="1"/>
        </dgm:presLayoutVars>
      </dgm:prSet>
      <dgm:spPr/>
    </dgm:pt>
  </dgm:ptLst>
  <dgm:cxnLst>
    <dgm:cxn modelId="{DF1BF002-2D8B-4BFF-8307-6AE37E4E0E23}" srcId="{6BE8580E-C69F-4E1B-84F3-4B6394B97900}" destId="{482C160A-2FFC-45F2-9274-87FCC314E2B1}" srcOrd="2" destOrd="0" parTransId="{A0423167-C27A-4506-9110-0DB25DAF7403}" sibTransId="{D729705D-E308-4A81-A713-0E4C356ABBDF}"/>
    <dgm:cxn modelId="{82901E03-804E-4283-B451-E5283B7178EA}" type="presOf" srcId="{9569C3F7-CA0F-4715-9B4F-1F4463477DD1}" destId="{3A9D899A-1567-40D9-93BE-F287DEB0DF63}" srcOrd="0" destOrd="0" presId="urn:microsoft.com/office/officeart/2005/8/layout/vList5"/>
    <dgm:cxn modelId="{05675403-ABD7-406A-9F7F-A8D0AEE13B0E}" type="presOf" srcId="{BA648F38-7A7A-4F43-947F-8E65AEE645A8}" destId="{63C17905-FE83-4D1B-83D0-80247D31B4AE}" srcOrd="0" destOrd="1" presId="urn:microsoft.com/office/officeart/2005/8/layout/vList5"/>
    <dgm:cxn modelId="{F857F319-7BA9-4F13-AE1C-5CF9F4437FE5}" type="presOf" srcId="{D9681A90-825B-4DD1-8F75-5B1DBBE33F49}" destId="{B92F7691-C8F3-4DB0-A886-9E9A3BFF0369}" srcOrd="0" destOrd="1" presId="urn:microsoft.com/office/officeart/2005/8/layout/vList5"/>
    <dgm:cxn modelId="{ADA81C1B-C0B1-4B71-AF27-7BC0A99F8D5E}" type="presOf" srcId="{070BE2C3-46C3-4599-A77C-0D7C73B3A96C}" destId="{88292D9B-B33A-4C97-8404-D767D330BE19}" srcOrd="0" destOrd="3" presId="urn:microsoft.com/office/officeart/2005/8/layout/vList5"/>
    <dgm:cxn modelId="{257E9B1C-0F4E-49B5-A817-611782996405}" srcId="{48277BE4-10C4-4525-98A9-1881D89D89A3}" destId="{FB35EBCE-81EB-4DB4-BEC1-DECA074C0CF5}" srcOrd="3" destOrd="0" parTransId="{C06B4AEA-377E-4265-8510-514D3DCE7CCD}" sibTransId="{9C07D18E-363E-45D3-A8E7-AA419B217BE5}"/>
    <dgm:cxn modelId="{A3A3621E-D337-4575-BA3F-692D8DB7F34E}" type="presOf" srcId="{48277BE4-10C4-4525-98A9-1881D89D89A3}" destId="{731630C2-C478-44F8-AE25-6A6E24F36191}" srcOrd="0" destOrd="0" presId="urn:microsoft.com/office/officeart/2005/8/layout/vList5"/>
    <dgm:cxn modelId="{6F50F022-31B0-4E9E-8F72-C92754B68A19}" type="presOf" srcId="{A1869244-2B9D-42F4-921C-A2028413AA0B}" destId="{B92F7691-C8F3-4DB0-A886-9E9A3BFF0369}" srcOrd="0" destOrd="3" presId="urn:microsoft.com/office/officeart/2005/8/layout/vList5"/>
    <dgm:cxn modelId="{88B76123-32AE-4B42-A8F3-D76D0C5DF2A6}" type="presOf" srcId="{8EC512E9-418F-4691-8F87-468652FF5285}" destId="{DC7D9B0E-CB66-4FA6-ADBA-F3A71D09D13C}" srcOrd="0" destOrd="3" presId="urn:microsoft.com/office/officeart/2005/8/layout/vList5"/>
    <dgm:cxn modelId="{F1C2BD26-8456-498F-818B-91FD068C46F0}" srcId="{48277BE4-10C4-4525-98A9-1881D89D89A3}" destId="{A3FDC9CA-D7C8-41B9-A6BC-7240F446C2D7}" srcOrd="4" destOrd="0" parTransId="{6DFC4985-CC6D-4B4A-8E45-FDCB6867E73E}" sibTransId="{B6013F40-1C12-4B7D-8B78-D7D27155ACF8}"/>
    <dgm:cxn modelId="{1B6C2E2C-D882-4DA9-8124-6484F592D85A}" type="presOf" srcId="{18D7304F-1AC4-442B-A457-C60C00A2951A}" destId="{53F7ACEA-1446-467F-AC0B-7F926DC66273}" srcOrd="0" destOrd="4" presId="urn:microsoft.com/office/officeart/2005/8/layout/vList5"/>
    <dgm:cxn modelId="{5EA3E836-B527-44B5-875A-CA775BE4B9F2}" srcId="{0547869E-018B-4171-8A7A-9D956D84E745}" destId="{27AEB3AA-B474-492D-82D0-51C8F5019C97}" srcOrd="2" destOrd="0" parTransId="{39451F61-7A1E-4E82-A92B-34B42F8DF546}" sibTransId="{841A5AD7-7B92-4E4E-A465-389BC9250BA2}"/>
    <dgm:cxn modelId="{DD2EB838-EB56-443A-A7D2-B9B9233C76B3}" srcId="{FB35EBCE-81EB-4DB4-BEC1-DECA074C0CF5}" destId="{6323B360-E555-49BE-B16A-7A93ABBCEB67}" srcOrd="0" destOrd="0" parTransId="{AFE8CD16-64BF-4876-B5C7-F8EBAF44128F}" sibTransId="{38333B55-3760-41FF-B5AC-51CBA2FABBBF}"/>
    <dgm:cxn modelId="{811E2940-2C30-4D77-99C1-AE962F553D94}" type="presOf" srcId="{65EA8562-FA36-4A8F-98C6-EFF6C76E398A}" destId="{88292D9B-B33A-4C97-8404-D767D330BE19}" srcOrd="0" destOrd="1" presId="urn:microsoft.com/office/officeart/2005/8/layout/vList5"/>
    <dgm:cxn modelId="{AF4A1A5E-9C32-4996-929A-3A8132B4FC64}" srcId="{0547869E-018B-4171-8A7A-9D956D84E745}" destId="{A1869244-2B9D-42F4-921C-A2028413AA0B}" srcOrd="3" destOrd="0" parTransId="{5E457E3B-D6E0-492E-B5F7-4C384B7F1FF1}" sibTransId="{06099EBD-AA96-41A0-AEBD-7B70F3C7554C}"/>
    <dgm:cxn modelId="{BE56ED64-A873-4D25-AD32-4B0052548F6C}" srcId="{0547869E-018B-4171-8A7A-9D956D84E745}" destId="{70BBC5D1-5BA6-4C25-B60F-7900D10C6FC4}" srcOrd="0" destOrd="0" parTransId="{DA1035CC-4A13-4745-8711-AA2BFF23545B}" sibTransId="{B87FBEE4-809D-48E9-AFEA-9DC76C9A2277}"/>
    <dgm:cxn modelId="{5C88F566-8C4D-4BBA-98E5-D64013CF75C1}" type="presOf" srcId="{7EFA0BA6-13E7-4D03-BFB7-E1FBCAB4D709}" destId="{53F7ACEA-1446-467F-AC0B-7F926DC66273}" srcOrd="0" destOrd="2" presId="urn:microsoft.com/office/officeart/2005/8/layout/vList5"/>
    <dgm:cxn modelId="{81094748-75A5-4806-8CE9-A2DC925B28B7}" srcId="{A3FDC9CA-D7C8-41B9-A6BC-7240F446C2D7}" destId="{8EC512E9-418F-4691-8F87-468652FF5285}" srcOrd="3" destOrd="0" parTransId="{4685D528-BA23-4D58-B8E2-C19AA34F0D87}" sibTransId="{1E7A1987-372D-4392-BF5B-1D9A2C744BA9}"/>
    <dgm:cxn modelId="{4D2B2D6D-F076-4286-AA05-53AC69A3FE70}" type="presOf" srcId="{0547869E-018B-4171-8A7A-9D956D84E745}" destId="{ABCCFFCE-B9DD-4AA1-9B6C-D8C46623274C}" srcOrd="0" destOrd="0" presId="urn:microsoft.com/office/officeart/2005/8/layout/vList5"/>
    <dgm:cxn modelId="{67346F6D-2005-4454-9FC2-BC308BCA4276}" srcId="{FB35EBCE-81EB-4DB4-BEC1-DECA074C0CF5}" destId="{934901D9-6AE3-4528-9A7D-B98B548FB778}" srcOrd="3" destOrd="0" parTransId="{25E40BB3-8A5D-4437-880A-3CA31793988C}" sibTransId="{859A85F0-6F5F-4679-810D-32D7C1149EC2}"/>
    <dgm:cxn modelId="{614E8B4D-A91E-4FDC-90B5-A37A5EF1683D}" type="presOf" srcId="{6BE8580E-C69F-4E1B-84F3-4B6394B97900}" destId="{B561E941-8764-4E88-BE43-02B248F1D3EB}" srcOrd="0" destOrd="0" presId="urn:microsoft.com/office/officeart/2005/8/layout/vList5"/>
    <dgm:cxn modelId="{A9EE966E-2A8D-4274-B35C-B2886DC47BE0}" srcId="{48277BE4-10C4-4525-98A9-1881D89D89A3}" destId="{9569C3F7-CA0F-4715-9B4F-1F4463477DD1}" srcOrd="1" destOrd="0" parTransId="{3FC34A86-16D9-4A11-97C6-8153A682CCA3}" sibTransId="{2434F8E8-CE90-4E3E-96B0-AD93C624465C}"/>
    <dgm:cxn modelId="{6989FE6F-8C5B-4E38-9A9A-5FD0AF1D4BFC}" srcId="{9569C3F7-CA0F-4715-9B4F-1F4463477DD1}" destId="{D9D2FDED-FF13-4254-AB6B-F60E9A901A95}" srcOrd="2" destOrd="0" parTransId="{E8E82A5F-2349-4E01-B3ED-9BE04D3477F2}" sibTransId="{D2C7B0BE-5DEE-49C4-9D94-ABE40C058488}"/>
    <dgm:cxn modelId="{4B203C73-2607-49AB-9FFA-B4881055B986}" type="presOf" srcId="{482C160A-2FFC-45F2-9274-87FCC314E2B1}" destId="{63C17905-FE83-4D1B-83D0-80247D31B4AE}" srcOrd="0" destOrd="2" presId="urn:microsoft.com/office/officeart/2005/8/layout/vList5"/>
    <dgm:cxn modelId="{22C09873-A684-43BD-9CC6-D248D7C4CC91}" type="presOf" srcId="{D0D35DD3-B59F-40DA-A064-EBC885FA780D}" destId="{63C17905-FE83-4D1B-83D0-80247D31B4AE}" srcOrd="0" destOrd="3" presId="urn:microsoft.com/office/officeart/2005/8/layout/vList5"/>
    <dgm:cxn modelId="{A6ACC173-A9A0-4C1B-A48E-25BE682F0927}" type="presOf" srcId="{D9D2FDED-FF13-4254-AB6B-F60E9A901A95}" destId="{88292D9B-B33A-4C97-8404-D767D330BE19}" srcOrd="0" destOrd="2" presId="urn:microsoft.com/office/officeart/2005/8/layout/vList5"/>
    <dgm:cxn modelId="{D163C781-E347-44EA-A3CA-E6150EDFCC38}" srcId="{9569C3F7-CA0F-4715-9B4F-1F4463477DD1}" destId="{A81037EF-AACD-4930-B810-F825BA1476DA}" srcOrd="4" destOrd="0" parTransId="{7F9BF510-2EB2-46AD-BE55-FBB839036314}" sibTransId="{750F40A3-5D5E-489F-B485-C7B54E65BBFA}"/>
    <dgm:cxn modelId="{21E03784-59C7-43A3-85D2-903F1C4F1FB8}" type="presOf" srcId="{934901D9-6AE3-4528-9A7D-B98B548FB778}" destId="{53F7ACEA-1446-467F-AC0B-7F926DC66273}" srcOrd="0" destOrd="3" presId="urn:microsoft.com/office/officeart/2005/8/layout/vList5"/>
    <dgm:cxn modelId="{491DEF8C-F29C-4267-A451-5D63E31BED4A}" srcId="{A3FDC9CA-D7C8-41B9-A6BC-7240F446C2D7}" destId="{56EF74F9-C6CD-42E7-A5F4-A6AC4F70E344}" srcOrd="1" destOrd="0" parTransId="{965BCFC9-332A-45F0-9C80-0447550D2D72}" sibTransId="{60A8E846-B30D-45D1-887C-213F04C2EE7C}"/>
    <dgm:cxn modelId="{779A5192-F159-46B4-B035-F80AF0DC3B93}" type="presOf" srcId="{6323B360-E555-49BE-B16A-7A93ABBCEB67}" destId="{53F7ACEA-1446-467F-AC0B-7F926DC66273}" srcOrd="0" destOrd="0" presId="urn:microsoft.com/office/officeart/2005/8/layout/vList5"/>
    <dgm:cxn modelId="{823F8092-DF17-4EBE-ADAD-4B9FAD693BD3}" srcId="{9569C3F7-CA0F-4715-9B4F-1F4463477DD1}" destId="{65EA8562-FA36-4A8F-98C6-EFF6C76E398A}" srcOrd="1" destOrd="0" parTransId="{03E9C648-0672-4389-8101-EFAC67F0F0D0}" sibTransId="{FB634836-C5C7-4DC8-843C-198DCD59A377}"/>
    <dgm:cxn modelId="{029B2199-CE29-4141-AACB-7FD718EFDED7}" type="presOf" srcId="{AF2DCB26-87E6-4FC0-92E2-99833259210A}" destId="{53F7ACEA-1446-467F-AC0B-7F926DC66273}" srcOrd="0" destOrd="5" presId="urn:microsoft.com/office/officeart/2005/8/layout/vList5"/>
    <dgm:cxn modelId="{D9761B9B-89AD-4D0B-B282-E6C0C8AC6C3F}" srcId="{48277BE4-10C4-4525-98A9-1881D89D89A3}" destId="{0547869E-018B-4171-8A7A-9D956D84E745}" srcOrd="2" destOrd="0" parTransId="{A6522122-F2E8-448E-9872-F65341F9689B}" sibTransId="{0BF60825-F9A6-43C3-9649-F4ED356A2938}"/>
    <dgm:cxn modelId="{B556179D-E899-4216-9AFE-C31D9C57CC89}" srcId="{6BE8580E-C69F-4E1B-84F3-4B6394B97900}" destId="{BA648F38-7A7A-4F43-947F-8E65AEE645A8}" srcOrd="1" destOrd="0" parTransId="{5383B12C-7A37-4053-AEFA-51CAF0221934}" sibTransId="{7437CF88-2DAB-48A9-9C57-134CDCDC0E11}"/>
    <dgm:cxn modelId="{FE83049F-6577-476F-99AC-8B9A6F524BE8}" srcId="{A3FDC9CA-D7C8-41B9-A6BC-7240F446C2D7}" destId="{2F8E80CC-9077-4747-9F5D-8D3D8F3BBF83}" srcOrd="2" destOrd="0" parTransId="{249E429E-A95C-47DA-8764-721B595FBBB3}" sibTransId="{202AF1EE-0503-4E50-A21D-B2304B68587A}"/>
    <dgm:cxn modelId="{2448B0A7-3EDC-4863-B72B-D8E99BAB46D0}" srcId="{FB35EBCE-81EB-4DB4-BEC1-DECA074C0CF5}" destId="{C64397A0-BBBE-456B-85A3-571A5434B12D}" srcOrd="1" destOrd="0" parTransId="{51075AF4-059F-4579-AE0A-41592E28CDC8}" sibTransId="{304CB215-9933-4627-8BD3-C4A19522BC74}"/>
    <dgm:cxn modelId="{272CD9AA-EAE2-47AA-A770-99B8883DBA56}" type="presOf" srcId="{62CB11B7-AD41-4C02-9BBD-CE5FC4BF06AC}" destId="{88292D9B-B33A-4C97-8404-D767D330BE19}" srcOrd="0" destOrd="0" presId="urn:microsoft.com/office/officeart/2005/8/layout/vList5"/>
    <dgm:cxn modelId="{697785AB-A5C1-42A8-908C-8ECD740B9A64}" srcId="{48277BE4-10C4-4525-98A9-1881D89D89A3}" destId="{6BE8580E-C69F-4E1B-84F3-4B6394B97900}" srcOrd="0" destOrd="0" parTransId="{1C644229-0818-4D3E-8F9E-14D221DD231B}" sibTransId="{98FC955E-F5BD-46EC-B022-75FCC1A89A9A}"/>
    <dgm:cxn modelId="{F2E3C1AC-ABA6-4473-B14A-88D1C265037B}" srcId="{6BE8580E-C69F-4E1B-84F3-4B6394B97900}" destId="{D1917807-3BB8-459C-80CD-FE9C166919B1}" srcOrd="0" destOrd="0" parTransId="{C83D294F-746F-48E3-BFBE-BD8356D6F084}" sibTransId="{D00BA2C6-5CDE-4BF0-90B8-8E4D690DAF0E}"/>
    <dgm:cxn modelId="{D65F03AF-F148-4349-A922-7BE75AD7AE8B}" srcId="{0547869E-018B-4171-8A7A-9D956D84E745}" destId="{91CB4DCB-AB80-4817-BDCE-81C553638BF8}" srcOrd="4" destOrd="0" parTransId="{E4CEED0F-5DD2-4406-BE9A-6CB169746215}" sibTransId="{11BF9635-B3C6-4CC1-A485-BB920F145760}"/>
    <dgm:cxn modelId="{852DE1B0-5558-4099-B1C8-626828FEB7E9}" type="presOf" srcId="{56EF74F9-C6CD-42E7-A5F4-A6AC4F70E344}" destId="{DC7D9B0E-CB66-4FA6-ADBA-F3A71D09D13C}" srcOrd="0" destOrd="1" presId="urn:microsoft.com/office/officeart/2005/8/layout/vList5"/>
    <dgm:cxn modelId="{26BBE9B2-180B-4AEB-991B-88F0FCA8BD46}" type="presOf" srcId="{A81037EF-AACD-4930-B810-F825BA1476DA}" destId="{88292D9B-B33A-4C97-8404-D767D330BE19}" srcOrd="0" destOrd="4" presId="urn:microsoft.com/office/officeart/2005/8/layout/vList5"/>
    <dgm:cxn modelId="{29BE0AB6-7F1F-4D4D-A9C6-1D402BD63F0E}" type="presOf" srcId="{C64397A0-BBBE-456B-85A3-571A5434B12D}" destId="{53F7ACEA-1446-467F-AC0B-7F926DC66273}" srcOrd="0" destOrd="1" presId="urn:microsoft.com/office/officeart/2005/8/layout/vList5"/>
    <dgm:cxn modelId="{37797FBA-EE9C-4710-B1C3-0FB4CDA78073}" srcId="{9569C3F7-CA0F-4715-9B4F-1F4463477DD1}" destId="{070BE2C3-46C3-4599-A77C-0D7C73B3A96C}" srcOrd="3" destOrd="0" parTransId="{A5B0A7D9-FA20-4E50-9E1D-22900226E1FC}" sibTransId="{89DDE011-8BC3-4429-8E76-263B2E798572}"/>
    <dgm:cxn modelId="{094B12BC-4F5A-454D-BE4E-3A662FDB4EFD}" srcId="{9569C3F7-CA0F-4715-9B4F-1F4463477DD1}" destId="{62CB11B7-AD41-4C02-9BBD-CE5FC4BF06AC}" srcOrd="0" destOrd="0" parTransId="{F470C1EB-1F5F-4A39-BEA8-71F4EAD54950}" sibTransId="{CF890F92-7875-461C-B47A-554E953DFF9E}"/>
    <dgm:cxn modelId="{4E0C59BD-6AEE-4304-8685-48106DEA1C28}" type="presOf" srcId="{70BBC5D1-5BA6-4C25-B60F-7900D10C6FC4}" destId="{B92F7691-C8F3-4DB0-A886-9E9A3BFF0369}" srcOrd="0" destOrd="0" presId="urn:microsoft.com/office/officeart/2005/8/layout/vList5"/>
    <dgm:cxn modelId="{F1852EBE-6D2D-4C18-ABB7-D83C00F4C2C9}" srcId="{FB35EBCE-81EB-4DB4-BEC1-DECA074C0CF5}" destId="{7EFA0BA6-13E7-4D03-BFB7-E1FBCAB4D709}" srcOrd="2" destOrd="0" parTransId="{A466C27A-E42A-4672-A1B8-6889F5CE850F}" sibTransId="{D4708B2B-BD60-4850-82C6-052905316DBE}"/>
    <dgm:cxn modelId="{C19FF0CD-7CAC-4F6D-95D0-0311C6DE4CBF}" type="presOf" srcId="{91CB4DCB-AB80-4817-BDCE-81C553638BF8}" destId="{B92F7691-C8F3-4DB0-A886-9E9A3BFF0369}" srcOrd="0" destOrd="4" presId="urn:microsoft.com/office/officeart/2005/8/layout/vList5"/>
    <dgm:cxn modelId="{4A12E5D0-57C7-419B-B06A-DAC18E45AE2E}" type="presOf" srcId="{C5C16DB9-11D6-41B3-8971-B9328AB5A2C2}" destId="{DC7D9B0E-CB66-4FA6-ADBA-F3A71D09D13C}" srcOrd="0" destOrd="4" presId="urn:microsoft.com/office/officeart/2005/8/layout/vList5"/>
    <dgm:cxn modelId="{B2C52DE5-DAB6-4237-BECC-71E5D35B587F}" type="presOf" srcId="{A3FDC9CA-D7C8-41B9-A6BC-7240F446C2D7}" destId="{91C3C133-D8D7-4BDF-8D9C-8B46DA338968}" srcOrd="0" destOrd="0" presId="urn:microsoft.com/office/officeart/2005/8/layout/vList5"/>
    <dgm:cxn modelId="{E45DCDE7-A377-450B-A341-419D5AE070C2}" srcId="{FB35EBCE-81EB-4DB4-BEC1-DECA074C0CF5}" destId="{AF2DCB26-87E6-4FC0-92E2-99833259210A}" srcOrd="5" destOrd="0" parTransId="{B0B705B5-6158-4725-9640-BFBF1CB6B0F7}" sibTransId="{D01819B3-F8D7-41EB-B967-F3CC6347AB00}"/>
    <dgm:cxn modelId="{D4D46DEA-E212-42C3-805B-53223D7BE15D}" srcId="{A3FDC9CA-D7C8-41B9-A6BC-7240F446C2D7}" destId="{C5C16DB9-11D6-41B3-8971-B9328AB5A2C2}" srcOrd="4" destOrd="0" parTransId="{41748E47-C628-4E37-80E3-89A8162B6693}" sibTransId="{FE013DB8-4559-4DF7-A3E3-574EE1398F87}"/>
    <dgm:cxn modelId="{2B21B1EB-1CC2-4B71-82F1-C4BDAA34FDD2}" type="presOf" srcId="{27AEB3AA-B474-492D-82D0-51C8F5019C97}" destId="{B92F7691-C8F3-4DB0-A886-9E9A3BFF0369}" srcOrd="0" destOrd="2" presId="urn:microsoft.com/office/officeart/2005/8/layout/vList5"/>
    <dgm:cxn modelId="{E8F147EE-0113-4CE2-9E0C-9ED4D1162CFA}" type="presOf" srcId="{D1917807-3BB8-459C-80CD-FE9C166919B1}" destId="{63C17905-FE83-4D1B-83D0-80247D31B4AE}" srcOrd="0" destOrd="0" presId="urn:microsoft.com/office/officeart/2005/8/layout/vList5"/>
    <dgm:cxn modelId="{36AA3BF1-CE3B-4860-8C8B-BF46A216D41B}" srcId="{FB35EBCE-81EB-4DB4-BEC1-DECA074C0CF5}" destId="{18D7304F-1AC4-442B-A457-C60C00A2951A}" srcOrd="4" destOrd="0" parTransId="{B2B46A46-DF75-4CF9-8AA5-F01E9EFFE462}" sibTransId="{241972CF-AFC4-4BDB-A4A4-60B1905A4DBA}"/>
    <dgm:cxn modelId="{7AF2F1F2-5D60-4457-9279-B3D15EB50F30}" srcId="{A3FDC9CA-D7C8-41B9-A6BC-7240F446C2D7}" destId="{89BF4880-65B6-459E-B00C-8C1709625AC2}" srcOrd="0" destOrd="0" parTransId="{A53F99FF-2F2D-44FC-AD46-3A54766EFF32}" sibTransId="{8176F904-D313-41BC-951A-9E1AEF086937}"/>
    <dgm:cxn modelId="{B9C824F5-9D4F-43BA-A3C1-DFE941726644}" type="presOf" srcId="{FB35EBCE-81EB-4DB4-BEC1-DECA074C0CF5}" destId="{C1E9A69B-9E5C-4686-9BFF-E08A22BC9F29}" srcOrd="0" destOrd="0" presId="urn:microsoft.com/office/officeart/2005/8/layout/vList5"/>
    <dgm:cxn modelId="{6EEFEAFB-6B94-488F-B9A1-89AEC7AAF3E2}" srcId="{0547869E-018B-4171-8A7A-9D956D84E745}" destId="{D9681A90-825B-4DD1-8F75-5B1DBBE33F49}" srcOrd="1" destOrd="0" parTransId="{42BFFD15-C389-44FC-A8A6-1CA6893B0976}" sibTransId="{3D92F6D2-2544-4077-8827-23E55C444738}"/>
    <dgm:cxn modelId="{1F3410FC-9979-4354-A768-E244D2226987}" type="presOf" srcId="{89BF4880-65B6-459E-B00C-8C1709625AC2}" destId="{DC7D9B0E-CB66-4FA6-ADBA-F3A71D09D13C}" srcOrd="0" destOrd="0" presId="urn:microsoft.com/office/officeart/2005/8/layout/vList5"/>
    <dgm:cxn modelId="{E9691DFE-30E5-4071-A54C-E9EE31143A14}" srcId="{6BE8580E-C69F-4E1B-84F3-4B6394B97900}" destId="{D0D35DD3-B59F-40DA-A064-EBC885FA780D}" srcOrd="3" destOrd="0" parTransId="{E3037A66-D064-42E7-BB24-74C5FA95D288}" sibTransId="{0730B5F5-9B75-428A-ADA8-47B87C0F92FB}"/>
    <dgm:cxn modelId="{8A53E2FF-9F1E-419C-B518-BFCFC3409161}" type="presOf" srcId="{2F8E80CC-9077-4747-9F5D-8D3D8F3BBF83}" destId="{DC7D9B0E-CB66-4FA6-ADBA-F3A71D09D13C}" srcOrd="0" destOrd="2" presId="urn:microsoft.com/office/officeart/2005/8/layout/vList5"/>
    <dgm:cxn modelId="{0C8F98FF-9992-433F-AF14-2D316F91CD81}" type="presParOf" srcId="{731630C2-C478-44F8-AE25-6A6E24F36191}" destId="{DAC750E3-DC3E-4B84-8002-0A18758DAB33}" srcOrd="0" destOrd="0" presId="urn:microsoft.com/office/officeart/2005/8/layout/vList5"/>
    <dgm:cxn modelId="{2EF01D25-43AE-45AE-A1F1-1A8D99502CB3}" type="presParOf" srcId="{DAC750E3-DC3E-4B84-8002-0A18758DAB33}" destId="{B561E941-8764-4E88-BE43-02B248F1D3EB}" srcOrd="0" destOrd="0" presId="urn:microsoft.com/office/officeart/2005/8/layout/vList5"/>
    <dgm:cxn modelId="{0CD4B3D3-4EDA-41AD-AF9E-5B8D1A030188}" type="presParOf" srcId="{DAC750E3-DC3E-4B84-8002-0A18758DAB33}" destId="{63C17905-FE83-4D1B-83D0-80247D31B4AE}" srcOrd="1" destOrd="0" presId="urn:microsoft.com/office/officeart/2005/8/layout/vList5"/>
    <dgm:cxn modelId="{5ED1494E-CD90-40BF-A345-2613023B2E1A}" type="presParOf" srcId="{731630C2-C478-44F8-AE25-6A6E24F36191}" destId="{83C49594-CD76-4824-A5E9-8F3236F79154}" srcOrd="1" destOrd="0" presId="urn:microsoft.com/office/officeart/2005/8/layout/vList5"/>
    <dgm:cxn modelId="{6F63C667-DAF2-4B5E-B746-71EDB4D9C247}" type="presParOf" srcId="{731630C2-C478-44F8-AE25-6A6E24F36191}" destId="{5BB3C967-69C7-4AE9-BCD7-EEE0048458F0}" srcOrd="2" destOrd="0" presId="urn:microsoft.com/office/officeart/2005/8/layout/vList5"/>
    <dgm:cxn modelId="{559C3BF8-CB24-4349-9BC9-3B9BB8412019}" type="presParOf" srcId="{5BB3C967-69C7-4AE9-BCD7-EEE0048458F0}" destId="{3A9D899A-1567-40D9-93BE-F287DEB0DF63}" srcOrd="0" destOrd="0" presId="urn:microsoft.com/office/officeart/2005/8/layout/vList5"/>
    <dgm:cxn modelId="{E6BAD183-FE72-475D-939E-DF0336A161AB}" type="presParOf" srcId="{5BB3C967-69C7-4AE9-BCD7-EEE0048458F0}" destId="{88292D9B-B33A-4C97-8404-D767D330BE19}" srcOrd="1" destOrd="0" presId="urn:microsoft.com/office/officeart/2005/8/layout/vList5"/>
    <dgm:cxn modelId="{9BA5C5F4-0D3E-4010-8CB6-5E484174D654}" type="presParOf" srcId="{731630C2-C478-44F8-AE25-6A6E24F36191}" destId="{59583E60-4FD2-4735-B94A-630DEA07CFFD}" srcOrd="3" destOrd="0" presId="urn:microsoft.com/office/officeart/2005/8/layout/vList5"/>
    <dgm:cxn modelId="{14127436-FE72-4463-BEDD-2237FCD55BEB}" type="presParOf" srcId="{731630C2-C478-44F8-AE25-6A6E24F36191}" destId="{E51FC3D4-7071-4E33-A4C9-EE314C57B279}" srcOrd="4" destOrd="0" presId="urn:microsoft.com/office/officeart/2005/8/layout/vList5"/>
    <dgm:cxn modelId="{2F36588E-EA01-4B3B-B5A1-4885761EDD32}" type="presParOf" srcId="{E51FC3D4-7071-4E33-A4C9-EE314C57B279}" destId="{ABCCFFCE-B9DD-4AA1-9B6C-D8C46623274C}" srcOrd="0" destOrd="0" presId="urn:microsoft.com/office/officeart/2005/8/layout/vList5"/>
    <dgm:cxn modelId="{49907BB9-BA60-4F27-8602-0FC4ADC89048}" type="presParOf" srcId="{E51FC3D4-7071-4E33-A4C9-EE314C57B279}" destId="{B92F7691-C8F3-4DB0-A886-9E9A3BFF0369}" srcOrd="1" destOrd="0" presId="urn:microsoft.com/office/officeart/2005/8/layout/vList5"/>
    <dgm:cxn modelId="{21910713-3996-4C74-A99D-E0567365016B}" type="presParOf" srcId="{731630C2-C478-44F8-AE25-6A6E24F36191}" destId="{04B0AEE6-9D16-4A09-9E67-4B5F1CB7BCD4}" srcOrd="5" destOrd="0" presId="urn:microsoft.com/office/officeart/2005/8/layout/vList5"/>
    <dgm:cxn modelId="{D35C80C4-55D4-406C-BA65-13B05A0BA939}" type="presParOf" srcId="{731630C2-C478-44F8-AE25-6A6E24F36191}" destId="{759D6DA7-8F1D-4893-BD2E-05B4023FAF2E}" srcOrd="6" destOrd="0" presId="urn:microsoft.com/office/officeart/2005/8/layout/vList5"/>
    <dgm:cxn modelId="{A3B3B1E4-2B20-47FC-8F38-C57D6DBB52FC}" type="presParOf" srcId="{759D6DA7-8F1D-4893-BD2E-05B4023FAF2E}" destId="{C1E9A69B-9E5C-4686-9BFF-E08A22BC9F29}" srcOrd="0" destOrd="0" presId="urn:microsoft.com/office/officeart/2005/8/layout/vList5"/>
    <dgm:cxn modelId="{3F72E60E-6018-4784-9672-BAAB108BF3B1}" type="presParOf" srcId="{759D6DA7-8F1D-4893-BD2E-05B4023FAF2E}" destId="{53F7ACEA-1446-467F-AC0B-7F926DC66273}" srcOrd="1" destOrd="0" presId="urn:microsoft.com/office/officeart/2005/8/layout/vList5"/>
    <dgm:cxn modelId="{0F168F3D-2077-4017-89D5-ADDF96247D0D}" type="presParOf" srcId="{731630C2-C478-44F8-AE25-6A6E24F36191}" destId="{CBF70B3D-B785-44CE-AF9A-385B91285F51}" srcOrd="7" destOrd="0" presId="urn:microsoft.com/office/officeart/2005/8/layout/vList5"/>
    <dgm:cxn modelId="{06373297-9509-4339-B6BD-EFE26BB1EF44}" type="presParOf" srcId="{731630C2-C478-44F8-AE25-6A6E24F36191}" destId="{C2B5788E-2BB8-44C3-B168-743272DA836A}" srcOrd="8" destOrd="0" presId="urn:microsoft.com/office/officeart/2005/8/layout/vList5"/>
    <dgm:cxn modelId="{DC8137BD-8356-4897-A473-F89BD307C638}" type="presParOf" srcId="{C2B5788E-2BB8-44C3-B168-743272DA836A}" destId="{91C3C133-D8D7-4BDF-8D9C-8B46DA338968}" srcOrd="0" destOrd="0" presId="urn:microsoft.com/office/officeart/2005/8/layout/vList5"/>
    <dgm:cxn modelId="{D0905D02-ADE6-4FFC-A363-7BE7C7B98B50}" type="presParOf" srcId="{C2B5788E-2BB8-44C3-B168-743272DA836A}" destId="{DC7D9B0E-CB66-4FA6-ADBA-F3A71D09D1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C433A-D23B-498B-BC2D-BA92AFA100AF}">
      <dsp:nvSpPr>
        <dsp:cNvPr id="0" name=""/>
        <dsp:cNvSpPr/>
      </dsp:nvSpPr>
      <dsp:spPr>
        <a:xfrm>
          <a:off x="0" y="0"/>
          <a:ext cx="8367268" cy="1078714"/>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Personal goals, projects &amp; tasks, ideally aligned with the organization’s goals, are assigned and recorded</a:t>
          </a:r>
        </a:p>
      </dsp:txBody>
      <dsp:txXfrm>
        <a:off x="31594" y="31594"/>
        <a:ext cx="7077042" cy="1015526"/>
      </dsp:txXfrm>
    </dsp:sp>
    <dsp:sp modelId="{C9197B04-514C-4B65-9E80-C9952FA66337}">
      <dsp:nvSpPr>
        <dsp:cNvPr id="0" name=""/>
        <dsp:cNvSpPr/>
      </dsp:nvSpPr>
      <dsp:spPr>
        <a:xfrm>
          <a:off x="624828" y="1228536"/>
          <a:ext cx="8367268" cy="1078714"/>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employee reports on tasks and goals until accomplished, manager reviews progress (No longer than weekly)</a:t>
          </a:r>
        </a:p>
      </dsp:txBody>
      <dsp:txXfrm>
        <a:off x="656422" y="1260130"/>
        <a:ext cx="6978087" cy="1015526"/>
      </dsp:txXfrm>
    </dsp:sp>
    <dsp:sp modelId="{6E19AC43-3F2C-42AC-A599-AACA1CBC02E0}">
      <dsp:nvSpPr>
        <dsp:cNvPr id="0" name=""/>
        <dsp:cNvSpPr/>
      </dsp:nvSpPr>
      <dsp:spPr>
        <a:xfrm>
          <a:off x="1249657" y="2457073"/>
          <a:ext cx="8367268" cy="1078714"/>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Co-workers and managers give real-time feedback on activities, identify strengths, and make suggestions for improvement</a:t>
          </a:r>
        </a:p>
      </dsp:txBody>
      <dsp:txXfrm>
        <a:off x="1281251" y="2488667"/>
        <a:ext cx="6978087" cy="1015526"/>
      </dsp:txXfrm>
    </dsp:sp>
    <dsp:sp modelId="{7C43A3DC-97F6-4CC1-A679-36B2AD76B53B}">
      <dsp:nvSpPr>
        <dsp:cNvPr id="0" name=""/>
        <dsp:cNvSpPr/>
      </dsp:nvSpPr>
      <dsp:spPr>
        <a:xfrm>
          <a:off x="1874485" y="3685609"/>
          <a:ext cx="8367268" cy="1078714"/>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Manager and employee hold periodic check-in discussions, either in person or electronically (No longer than monthly)</a:t>
          </a:r>
        </a:p>
      </dsp:txBody>
      <dsp:txXfrm>
        <a:off x="1906079" y="3717203"/>
        <a:ext cx="6978087" cy="1015526"/>
      </dsp:txXfrm>
    </dsp:sp>
    <dsp:sp modelId="{FA3D205C-2B62-4021-891C-A590B0B2F3F3}">
      <dsp:nvSpPr>
        <dsp:cNvPr id="0" name=""/>
        <dsp:cNvSpPr/>
      </dsp:nvSpPr>
      <dsp:spPr>
        <a:xfrm>
          <a:off x="2499314" y="4914146"/>
          <a:ext cx="8367268" cy="1078714"/>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Manager aggregates and summarizes employee’s progress for formal review (No longer than 3 months)</a:t>
          </a:r>
        </a:p>
      </dsp:txBody>
      <dsp:txXfrm>
        <a:off x="2530908" y="4945740"/>
        <a:ext cx="6978087" cy="1015526"/>
      </dsp:txXfrm>
    </dsp:sp>
    <dsp:sp modelId="{0FC65099-5AE7-4AAE-B5A1-00922B2B5647}">
      <dsp:nvSpPr>
        <dsp:cNvPr id="0" name=""/>
        <dsp:cNvSpPr/>
      </dsp:nvSpPr>
      <dsp:spPr>
        <a:xfrm>
          <a:off x="7666104" y="788061"/>
          <a:ext cx="701164" cy="70116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823866" y="788061"/>
        <a:ext cx="385640" cy="527626"/>
      </dsp:txXfrm>
    </dsp:sp>
    <dsp:sp modelId="{ECF3C2D1-8971-40FC-AAE5-7E264E4B6B02}">
      <dsp:nvSpPr>
        <dsp:cNvPr id="0" name=""/>
        <dsp:cNvSpPr/>
      </dsp:nvSpPr>
      <dsp:spPr>
        <a:xfrm>
          <a:off x="8290932" y="2016597"/>
          <a:ext cx="701164" cy="70116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448694" y="2016597"/>
        <a:ext cx="385640" cy="527626"/>
      </dsp:txXfrm>
    </dsp:sp>
    <dsp:sp modelId="{7B975853-D964-4DAB-8F87-01F2F8AE3CCA}">
      <dsp:nvSpPr>
        <dsp:cNvPr id="0" name=""/>
        <dsp:cNvSpPr/>
      </dsp:nvSpPr>
      <dsp:spPr>
        <a:xfrm>
          <a:off x="8915761" y="3227155"/>
          <a:ext cx="701164" cy="70116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073523" y="3227155"/>
        <a:ext cx="385640" cy="527626"/>
      </dsp:txXfrm>
    </dsp:sp>
    <dsp:sp modelId="{F39F5069-F8DF-4BF9-967E-3D9E9FB9B95C}">
      <dsp:nvSpPr>
        <dsp:cNvPr id="0" name=""/>
        <dsp:cNvSpPr/>
      </dsp:nvSpPr>
      <dsp:spPr>
        <a:xfrm>
          <a:off x="9540589" y="4467677"/>
          <a:ext cx="701164" cy="70116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698351" y="4467677"/>
        <a:ext cx="385640" cy="527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A39A-5892-4419-8C26-8DA0E103B411}">
      <dsp:nvSpPr>
        <dsp:cNvPr id="0" name=""/>
        <dsp:cNvSpPr/>
      </dsp:nvSpPr>
      <dsp:spPr>
        <a:xfrm rot="5400000">
          <a:off x="3976923" y="-1516357"/>
          <a:ext cx="904654" cy="416870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Trans­paren­cy and good dia­logue are key to a smooth tran­si­tion. A lack of com­mu­ni­ca­tion will result in resis­tance, con­fu­sion and frustration.</a:t>
          </a:r>
        </a:p>
      </dsp:txBody>
      <dsp:txXfrm rot="-5400000">
        <a:off x="2344897" y="159831"/>
        <a:ext cx="4124544" cy="816330"/>
      </dsp:txXfrm>
    </dsp:sp>
    <dsp:sp modelId="{B22E75EB-E37D-4920-B69B-9A76264B6CD6}">
      <dsp:nvSpPr>
        <dsp:cNvPr id="0" name=""/>
        <dsp:cNvSpPr/>
      </dsp:nvSpPr>
      <dsp:spPr>
        <a:xfrm>
          <a:off x="0" y="2586"/>
          <a:ext cx="2344897" cy="11308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Get your peo­ple on board </a:t>
          </a:r>
        </a:p>
      </dsp:txBody>
      <dsp:txXfrm>
        <a:off x="55202" y="57788"/>
        <a:ext cx="2234493" cy="1020413"/>
      </dsp:txXfrm>
    </dsp:sp>
    <dsp:sp modelId="{105538ED-191E-45C2-9097-0B5FCBF581B4}">
      <dsp:nvSpPr>
        <dsp:cNvPr id="0" name=""/>
        <dsp:cNvSpPr/>
      </dsp:nvSpPr>
      <dsp:spPr>
        <a:xfrm rot="5400000">
          <a:off x="3976923" y="-328999"/>
          <a:ext cx="904654" cy="4168706"/>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Train­ your lead­ers so they know what to dis­cuss dur­ing employ­ee one-to-ones.</a:t>
          </a:r>
        </a:p>
      </dsp:txBody>
      <dsp:txXfrm rot="-5400000">
        <a:off x="2344897" y="1347189"/>
        <a:ext cx="4124544" cy="816330"/>
      </dsp:txXfrm>
    </dsp:sp>
    <dsp:sp modelId="{78B85BDD-F1D8-4E98-B83D-6C32FC21F9C4}">
      <dsp:nvSpPr>
        <dsp:cNvPr id="0" name=""/>
        <dsp:cNvSpPr/>
      </dsp:nvSpPr>
      <dsp:spPr>
        <a:xfrm>
          <a:off x="0" y="1189945"/>
          <a:ext cx="2344897" cy="113081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Pro­vide the right train­ing</a:t>
          </a:r>
        </a:p>
      </dsp:txBody>
      <dsp:txXfrm>
        <a:off x="55202" y="1245147"/>
        <a:ext cx="2234493" cy="1020413"/>
      </dsp:txXfrm>
    </dsp:sp>
    <dsp:sp modelId="{5DC04D48-FEFC-48CC-96F7-F1197B845C03}">
      <dsp:nvSpPr>
        <dsp:cNvPr id="0" name=""/>
        <dsp:cNvSpPr/>
      </dsp:nvSpPr>
      <dsp:spPr>
        <a:xfrm rot="5400000">
          <a:off x="3976923" y="858359"/>
          <a:ext cx="904654" cy="4168706"/>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Encour­age employ­ees to work with man­ag­ers to define their own SMART goals that are near-term and aligned to the organization's goals.</a:t>
          </a:r>
        </a:p>
      </dsp:txBody>
      <dsp:txXfrm rot="-5400000">
        <a:off x="2344897" y="2534547"/>
        <a:ext cx="4124544" cy="816330"/>
      </dsp:txXfrm>
    </dsp:sp>
    <dsp:sp modelId="{4828C0B5-BE8B-4184-BFCB-6858BB8087D4}">
      <dsp:nvSpPr>
        <dsp:cNvPr id="0" name=""/>
        <dsp:cNvSpPr/>
      </dsp:nvSpPr>
      <dsp:spPr>
        <a:xfrm>
          <a:off x="0" y="2377304"/>
          <a:ext cx="2344897" cy="113081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Cre­ate a dynam­ic goal set­ting process</a:t>
          </a:r>
        </a:p>
      </dsp:txBody>
      <dsp:txXfrm>
        <a:off x="55202" y="2432506"/>
        <a:ext cx="2234493" cy="1020413"/>
      </dsp:txXfrm>
    </dsp:sp>
    <dsp:sp modelId="{305B5376-9091-41BD-9DDD-19F363639DFE}">
      <dsp:nvSpPr>
        <dsp:cNvPr id="0" name=""/>
        <dsp:cNvSpPr/>
      </dsp:nvSpPr>
      <dsp:spPr>
        <a:xfrm rot="5400000">
          <a:off x="3976923" y="2045718"/>
          <a:ext cx="904654" cy="4168706"/>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Explain how this new system it will ben­e­fit them.</a:t>
          </a:r>
        </a:p>
      </dsp:txBody>
      <dsp:txXfrm rot="-5400000">
        <a:off x="2344897" y="3721906"/>
        <a:ext cx="4124544" cy="816330"/>
      </dsp:txXfrm>
    </dsp:sp>
    <dsp:sp modelId="{9C7C0DB8-4DC2-4FE9-8C84-11242BE42DA5}">
      <dsp:nvSpPr>
        <dsp:cNvPr id="0" name=""/>
        <dsp:cNvSpPr/>
      </dsp:nvSpPr>
      <dsp:spPr>
        <a:xfrm>
          <a:off x="0" y="3564662"/>
          <a:ext cx="2344897" cy="113081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Pro­vide devel­op­ment oppor­tu­ni­ties</a:t>
          </a:r>
        </a:p>
      </dsp:txBody>
      <dsp:txXfrm>
        <a:off x="55202" y="3619864"/>
        <a:ext cx="2234493" cy="1020413"/>
      </dsp:txXfrm>
    </dsp:sp>
    <dsp:sp modelId="{E55936CE-E15E-4BB7-A1D9-93D29B9851DB}">
      <dsp:nvSpPr>
        <dsp:cNvPr id="0" name=""/>
        <dsp:cNvSpPr/>
      </dsp:nvSpPr>
      <dsp:spPr>
        <a:xfrm>
          <a:off x="0" y="4752021"/>
          <a:ext cx="2344897" cy="113081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Con­duct reg­u­lar reviews of your new sys­tem</a:t>
          </a:r>
        </a:p>
      </dsp:txBody>
      <dsp:txXfrm>
        <a:off x="55202" y="4807223"/>
        <a:ext cx="2234493" cy="1020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7905-FE83-4D1B-83D0-80247D31B4AE}">
      <dsp:nvSpPr>
        <dsp:cNvPr id="0" name=""/>
        <dsp:cNvSpPr/>
      </dsp:nvSpPr>
      <dsp:spPr>
        <a:xfrm rot="5400000">
          <a:off x="3941450" y="-1485190"/>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What can I do for others?</a:t>
          </a:r>
        </a:p>
        <a:p>
          <a:pPr marL="57150" lvl="1" indent="-57150" algn="l" defTabSz="355600">
            <a:lnSpc>
              <a:spcPct val="90000"/>
            </a:lnSpc>
            <a:spcBef>
              <a:spcPct val="0"/>
            </a:spcBef>
            <a:spcAft>
              <a:spcPct val="15000"/>
            </a:spcAft>
            <a:buChar char="•"/>
          </a:pPr>
          <a:r>
            <a:rPr lang="en-US" sz="800" kern="1200" dirty="0"/>
            <a:t>I inspire others to do their best.</a:t>
          </a:r>
        </a:p>
        <a:p>
          <a:pPr marL="57150" lvl="1" indent="-57150" algn="l" defTabSz="355600">
            <a:lnSpc>
              <a:spcPct val="90000"/>
            </a:lnSpc>
            <a:spcBef>
              <a:spcPct val="0"/>
            </a:spcBef>
            <a:spcAft>
              <a:spcPct val="15000"/>
            </a:spcAft>
            <a:buChar char="•"/>
          </a:pPr>
          <a:r>
            <a:rPr lang="en-US" sz="800" kern="1200" dirty="0"/>
            <a:t>I love working here.</a:t>
          </a:r>
        </a:p>
        <a:p>
          <a:pPr marL="57150" lvl="1" indent="-57150" algn="l" defTabSz="355600">
            <a:lnSpc>
              <a:spcPct val="90000"/>
            </a:lnSpc>
            <a:spcBef>
              <a:spcPct val="0"/>
            </a:spcBef>
            <a:spcAft>
              <a:spcPct val="15000"/>
            </a:spcAft>
            <a:buChar char="•"/>
          </a:pPr>
          <a:r>
            <a:rPr lang="en-US" sz="800" kern="1200" dirty="0"/>
            <a:t>I’m a high flyer.</a:t>
          </a:r>
        </a:p>
      </dsp:txBody>
      <dsp:txXfrm rot="-5400000">
        <a:off x="2335877" y="166345"/>
        <a:ext cx="4106710" cy="849602"/>
      </dsp:txXfrm>
    </dsp:sp>
    <dsp:sp modelId="{B561E941-8764-4E88-BE43-02B248F1D3EB}">
      <dsp:nvSpPr>
        <dsp:cNvPr id="0" name=""/>
        <dsp:cNvSpPr/>
      </dsp:nvSpPr>
      <dsp:spPr>
        <a:xfrm>
          <a:off x="0" y="2691"/>
          <a:ext cx="2335878" cy="1176908"/>
        </a:xfrm>
        <a:prstGeom prst="roundRect">
          <a:avLst/>
        </a:prstGeom>
        <a:solidFill>
          <a:srgbClr val="FF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Highly Engaged</a:t>
          </a:r>
        </a:p>
      </dsp:txBody>
      <dsp:txXfrm>
        <a:off x="57452" y="60143"/>
        <a:ext cx="2220974" cy="1062004"/>
      </dsp:txXfrm>
    </dsp:sp>
    <dsp:sp modelId="{88292D9B-B33A-4C97-8404-D767D330BE19}">
      <dsp:nvSpPr>
        <dsp:cNvPr id="0" name=""/>
        <dsp:cNvSpPr/>
      </dsp:nvSpPr>
      <dsp:spPr>
        <a:xfrm rot="5400000">
          <a:off x="3941450" y="-249436"/>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a vital part of the business.</a:t>
          </a:r>
        </a:p>
        <a:p>
          <a:pPr marL="57150" lvl="1" indent="-57150" algn="l" defTabSz="355600">
            <a:lnSpc>
              <a:spcPct val="90000"/>
            </a:lnSpc>
            <a:spcBef>
              <a:spcPct val="0"/>
            </a:spcBef>
            <a:spcAft>
              <a:spcPct val="15000"/>
            </a:spcAft>
            <a:buChar char="•"/>
          </a:pPr>
          <a:r>
            <a:rPr lang="en-US" sz="800" kern="1200" dirty="0"/>
            <a:t>I feel important at work.</a:t>
          </a:r>
        </a:p>
        <a:p>
          <a:pPr marL="57150" lvl="1" indent="-57150" algn="l" defTabSz="355600">
            <a:lnSpc>
              <a:spcPct val="90000"/>
            </a:lnSpc>
            <a:spcBef>
              <a:spcPct val="0"/>
            </a:spcBef>
            <a:spcAft>
              <a:spcPct val="15000"/>
            </a:spcAft>
            <a:buChar char="•"/>
          </a:pPr>
          <a:r>
            <a:rPr lang="en-US" sz="800" kern="1200" dirty="0"/>
            <a:t>I’m really busy and very likely highly stressed.</a:t>
          </a:r>
        </a:p>
        <a:p>
          <a:pPr marL="57150" lvl="1" indent="-57150" algn="l" defTabSz="355600">
            <a:lnSpc>
              <a:spcPct val="90000"/>
            </a:lnSpc>
            <a:spcBef>
              <a:spcPct val="0"/>
            </a:spcBef>
            <a:spcAft>
              <a:spcPct val="15000"/>
            </a:spcAft>
            <a:buChar char="•"/>
          </a:pPr>
          <a:r>
            <a:rPr lang="en-US" sz="800" kern="1200" dirty="0"/>
            <a:t>I’m an achiever.</a:t>
          </a:r>
        </a:p>
        <a:p>
          <a:pPr marL="57150" lvl="1" indent="-57150" algn="l" defTabSz="355600">
            <a:lnSpc>
              <a:spcPct val="90000"/>
            </a:lnSpc>
            <a:spcBef>
              <a:spcPct val="0"/>
            </a:spcBef>
            <a:spcAft>
              <a:spcPct val="15000"/>
            </a:spcAft>
            <a:buChar char="•"/>
          </a:pPr>
          <a:r>
            <a:rPr lang="en-US" sz="800" kern="1200" dirty="0"/>
            <a:t>I’ll leave if something much better comes along.</a:t>
          </a:r>
        </a:p>
      </dsp:txBody>
      <dsp:txXfrm rot="-5400000">
        <a:off x="2335877" y="1402099"/>
        <a:ext cx="4106710" cy="849602"/>
      </dsp:txXfrm>
    </dsp:sp>
    <dsp:sp modelId="{3A9D899A-1567-40D9-93BE-F287DEB0DF63}">
      <dsp:nvSpPr>
        <dsp:cNvPr id="0" name=""/>
        <dsp:cNvSpPr/>
      </dsp:nvSpPr>
      <dsp:spPr>
        <a:xfrm>
          <a:off x="0" y="1238445"/>
          <a:ext cx="2335878" cy="1176908"/>
        </a:xfrm>
        <a:prstGeom prst="roundRect">
          <a:avLst/>
        </a:prstGeom>
        <a:solidFill>
          <a:srgbClr val="C5439D"/>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Engaged</a:t>
          </a:r>
        </a:p>
      </dsp:txBody>
      <dsp:txXfrm>
        <a:off x="57452" y="1295897"/>
        <a:ext cx="2220974" cy="1062004"/>
      </dsp:txXfrm>
    </dsp:sp>
    <dsp:sp modelId="{B92F7691-C8F3-4DB0-A886-9E9A3BFF0369}">
      <dsp:nvSpPr>
        <dsp:cNvPr id="0" name=""/>
        <dsp:cNvSpPr/>
      </dsp:nvSpPr>
      <dsp:spPr>
        <a:xfrm rot="5400000">
          <a:off x="3941450" y="986317"/>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 know I’m part of something bigger.</a:t>
          </a:r>
        </a:p>
        <a:p>
          <a:pPr marL="57150" lvl="1" indent="-57150" algn="l" defTabSz="355600">
            <a:lnSpc>
              <a:spcPct val="90000"/>
            </a:lnSpc>
            <a:spcBef>
              <a:spcPct val="0"/>
            </a:spcBef>
            <a:spcAft>
              <a:spcPct val="15000"/>
            </a:spcAft>
            <a:buChar char="•"/>
          </a:pPr>
          <a:r>
            <a:rPr lang="en-US" sz="800" kern="1200" dirty="0"/>
            <a:t>I’m almost engaged but there are times when I’m not.</a:t>
          </a:r>
        </a:p>
        <a:p>
          <a:pPr marL="57150" lvl="1" indent="-57150" algn="l" defTabSz="355600">
            <a:lnSpc>
              <a:spcPct val="90000"/>
            </a:lnSpc>
            <a:spcBef>
              <a:spcPct val="0"/>
            </a:spcBef>
            <a:spcAft>
              <a:spcPct val="15000"/>
            </a:spcAft>
            <a:buChar char="•"/>
          </a:pPr>
          <a:r>
            <a:rPr lang="en-US" sz="800" kern="1200" dirty="0"/>
            <a:t>I’m proud to work here but I wouldn’t shout it from the rooftops.</a:t>
          </a:r>
        </a:p>
        <a:p>
          <a:pPr marL="57150" lvl="1" indent="-57150" algn="l" defTabSz="355600">
            <a:lnSpc>
              <a:spcPct val="90000"/>
            </a:lnSpc>
            <a:spcBef>
              <a:spcPct val="0"/>
            </a:spcBef>
            <a:spcAft>
              <a:spcPct val="15000"/>
            </a:spcAft>
            <a:buChar char="•"/>
          </a:pPr>
          <a:r>
            <a:rPr lang="en-US" sz="800" kern="1200" dirty="0"/>
            <a:t>I might leave if I’m tempted.</a:t>
          </a:r>
        </a:p>
        <a:p>
          <a:pPr marL="57150" lvl="1" indent="-57150" algn="l" defTabSz="355600">
            <a:lnSpc>
              <a:spcPct val="90000"/>
            </a:lnSpc>
            <a:spcBef>
              <a:spcPct val="0"/>
            </a:spcBef>
            <a:spcAft>
              <a:spcPct val="15000"/>
            </a:spcAft>
            <a:buChar char="•"/>
          </a:pPr>
          <a:r>
            <a:rPr lang="en-US" sz="800" kern="1200" dirty="0"/>
            <a:t>There are no career development prospects here.</a:t>
          </a:r>
        </a:p>
      </dsp:txBody>
      <dsp:txXfrm rot="-5400000">
        <a:off x="2335877" y="2637852"/>
        <a:ext cx="4106710" cy="849602"/>
      </dsp:txXfrm>
    </dsp:sp>
    <dsp:sp modelId="{ABCCFFCE-B9DD-4AA1-9B6C-D8C46623274C}">
      <dsp:nvSpPr>
        <dsp:cNvPr id="0" name=""/>
        <dsp:cNvSpPr/>
      </dsp:nvSpPr>
      <dsp:spPr>
        <a:xfrm>
          <a:off x="0" y="2474199"/>
          <a:ext cx="2335878" cy="1176908"/>
        </a:xfrm>
        <a:prstGeom prst="roundRect">
          <a:avLst/>
        </a:prstGeom>
        <a:solidFill>
          <a:schemeClr val="accent4">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Almost Engaged</a:t>
          </a:r>
        </a:p>
      </dsp:txBody>
      <dsp:txXfrm>
        <a:off x="57452" y="2531651"/>
        <a:ext cx="2220974" cy="1062004"/>
      </dsp:txXfrm>
    </dsp:sp>
    <dsp:sp modelId="{53F7ACEA-1446-467F-AC0B-7F926DC66273}">
      <dsp:nvSpPr>
        <dsp:cNvPr id="0" name=""/>
        <dsp:cNvSpPr/>
      </dsp:nvSpPr>
      <dsp:spPr>
        <a:xfrm rot="5400000">
          <a:off x="3941450" y="2222071"/>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interested in overtime.</a:t>
          </a:r>
        </a:p>
        <a:p>
          <a:pPr marL="57150" lvl="1" indent="-57150" algn="l" defTabSz="355600">
            <a:lnSpc>
              <a:spcPct val="90000"/>
            </a:lnSpc>
            <a:spcBef>
              <a:spcPct val="0"/>
            </a:spcBef>
            <a:spcAft>
              <a:spcPct val="15000"/>
            </a:spcAft>
            <a:buChar char="•"/>
          </a:pPr>
          <a:r>
            <a:rPr lang="en-US" sz="800" kern="1200" dirty="0"/>
            <a:t>I have more sick days than I should.</a:t>
          </a:r>
        </a:p>
        <a:p>
          <a:pPr marL="57150" lvl="1" indent="-57150" algn="l" defTabSz="355600">
            <a:lnSpc>
              <a:spcPct val="90000"/>
            </a:lnSpc>
            <a:spcBef>
              <a:spcPct val="0"/>
            </a:spcBef>
            <a:spcAft>
              <a:spcPct val="15000"/>
            </a:spcAft>
            <a:buChar char="•"/>
          </a:pPr>
          <a:r>
            <a:rPr lang="en-US" sz="800" kern="1200" dirty="0"/>
            <a:t>I have poor working conditions.</a:t>
          </a:r>
        </a:p>
        <a:p>
          <a:pPr marL="57150" lvl="1" indent="-57150" algn="l" defTabSz="355600">
            <a:lnSpc>
              <a:spcPct val="90000"/>
            </a:lnSpc>
            <a:spcBef>
              <a:spcPct val="0"/>
            </a:spcBef>
            <a:spcAft>
              <a:spcPct val="15000"/>
            </a:spcAft>
            <a:buChar char="•"/>
          </a:pPr>
          <a:r>
            <a:rPr lang="en-US" sz="800" kern="1200" dirty="0"/>
            <a:t>I don’t like my manager or my team.</a:t>
          </a:r>
        </a:p>
        <a:p>
          <a:pPr marL="57150" lvl="1" indent="-57150" algn="l" defTabSz="355600">
            <a:lnSpc>
              <a:spcPct val="90000"/>
            </a:lnSpc>
            <a:spcBef>
              <a:spcPct val="0"/>
            </a:spcBef>
            <a:spcAft>
              <a:spcPct val="15000"/>
            </a:spcAft>
            <a:buChar char="•"/>
          </a:pPr>
          <a:r>
            <a:rPr lang="en-US" sz="800" kern="1200" dirty="0"/>
            <a:t>I don’t like my job much, but I get on with it.</a:t>
          </a:r>
        </a:p>
        <a:p>
          <a:pPr marL="57150" lvl="1" indent="-57150" algn="l" defTabSz="355600">
            <a:lnSpc>
              <a:spcPct val="90000"/>
            </a:lnSpc>
            <a:spcBef>
              <a:spcPct val="0"/>
            </a:spcBef>
            <a:spcAft>
              <a:spcPct val="15000"/>
            </a:spcAft>
            <a:buChar char="•"/>
          </a:pPr>
          <a:r>
            <a:rPr lang="en-US" sz="800" kern="1200" dirty="0"/>
            <a:t>I read job ads.</a:t>
          </a:r>
        </a:p>
      </dsp:txBody>
      <dsp:txXfrm rot="-5400000">
        <a:off x="2335877" y="3873606"/>
        <a:ext cx="4106710" cy="849602"/>
      </dsp:txXfrm>
    </dsp:sp>
    <dsp:sp modelId="{C1E9A69B-9E5C-4686-9BFF-E08A22BC9F29}">
      <dsp:nvSpPr>
        <dsp:cNvPr id="0" name=""/>
        <dsp:cNvSpPr/>
      </dsp:nvSpPr>
      <dsp:spPr>
        <a:xfrm>
          <a:off x="0" y="3709953"/>
          <a:ext cx="2335878" cy="1176908"/>
        </a:xfrm>
        <a:prstGeom prst="roundRect">
          <a:avLst/>
        </a:prstGeom>
        <a:solidFill>
          <a:srgbClr val="7030A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Not Engaged</a:t>
          </a:r>
        </a:p>
      </dsp:txBody>
      <dsp:txXfrm>
        <a:off x="57452" y="3767405"/>
        <a:ext cx="2220974" cy="1062004"/>
      </dsp:txXfrm>
    </dsp:sp>
    <dsp:sp modelId="{DC7D9B0E-CB66-4FA6-ADBA-F3A71D09D13C}">
      <dsp:nvSpPr>
        <dsp:cNvPr id="0" name=""/>
        <dsp:cNvSpPr/>
      </dsp:nvSpPr>
      <dsp:spPr>
        <a:xfrm rot="5400000">
          <a:off x="3941450" y="3457825"/>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here for the money.</a:t>
          </a:r>
        </a:p>
        <a:p>
          <a:pPr marL="57150" lvl="1" indent="-57150" algn="l" defTabSz="355600">
            <a:lnSpc>
              <a:spcPct val="90000"/>
            </a:lnSpc>
            <a:spcBef>
              <a:spcPct val="0"/>
            </a:spcBef>
            <a:spcAft>
              <a:spcPct val="15000"/>
            </a:spcAft>
            <a:buChar char="•"/>
          </a:pPr>
          <a:r>
            <a:rPr lang="en-US" sz="800" kern="1200" dirty="0"/>
            <a:t>I’m leaving when I can.</a:t>
          </a:r>
        </a:p>
        <a:p>
          <a:pPr marL="57150" lvl="1" indent="-57150" algn="l" defTabSz="355600">
            <a:lnSpc>
              <a:spcPct val="90000"/>
            </a:lnSpc>
            <a:spcBef>
              <a:spcPct val="0"/>
            </a:spcBef>
            <a:spcAft>
              <a:spcPct val="15000"/>
            </a:spcAft>
            <a:buChar char="•"/>
          </a:pPr>
          <a:r>
            <a:rPr lang="en-US" sz="800" kern="1200" dirty="0"/>
            <a:t>I’m not satisfied with my job.</a:t>
          </a:r>
        </a:p>
        <a:p>
          <a:pPr marL="57150" lvl="1" indent="-57150" algn="l" defTabSz="355600">
            <a:lnSpc>
              <a:spcPct val="90000"/>
            </a:lnSpc>
            <a:spcBef>
              <a:spcPct val="0"/>
            </a:spcBef>
            <a:spcAft>
              <a:spcPct val="15000"/>
            </a:spcAft>
            <a:buChar char="•"/>
          </a:pPr>
          <a:r>
            <a:rPr lang="en-US" sz="800" kern="1200" dirty="0"/>
            <a:t>My work doesn’t excite me.</a:t>
          </a:r>
        </a:p>
        <a:p>
          <a:pPr marL="57150" lvl="1" indent="-57150" algn="l" defTabSz="355600">
            <a:lnSpc>
              <a:spcPct val="90000"/>
            </a:lnSpc>
            <a:spcBef>
              <a:spcPct val="0"/>
            </a:spcBef>
            <a:spcAft>
              <a:spcPct val="15000"/>
            </a:spcAft>
            <a:buChar char="•"/>
          </a:pPr>
          <a:r>
            <a:rPr lang="en-US" sz="800" kern="1200" dirty="0"/>
            <a:t>I’m a clock watcher.</a:t>
          </a:r>
        </a:p>
      </dsp:txBody>
      <dsp:txXfrm rot="-5400000">
        <a:off x="2335877" y="5109360"/>
        <a:ext cx="4106710" cy="849602"/>
      </dsp:txXfrm>
    </dsp:sp>
    <dsp:sp modelId="{91C3C133-D8D7-4BDF-8D9C-8B46DA338968}">
      <dsp:nvSpPr>
        <dsp:cNvPr id="0" name=""/>
        <dsp:cNvSpPr/>
      </dsp:nvSpPr>
      <dsp:spPr>
        <a:xfrm>
          <a:off x="0" y="4945706"/>
          <a:ext cx="2335878" cy="117690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Disengaged</a:t>
          </a:r>
        </a:p>
      </dsp:txBody>
      <dsp:txXfrm>
        <a:off x="57452" y="5003158"/>
        <a:ext cx="2220974" cy="1062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7905-FE83-4D1B-83D0-80247D31B4AE}">
      <dsp:nvSpPr>
        <dsp:cNvPr id="0" name=""/>
        <dsp:cNvSpPr/>
      </dsp:nvSpPr>
      <dsp:spPr>
        <a:xfrm rot="5400000">
          <a:off x="3941450" y="-1485190"/>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What can I do for others?</a:t>
          </a:r>
        </a:p>
        <a:p>
          <a:pPr marL="57150" lvl="1" indent="-57150" algn="l" defTabSz="355600">
            <a:lnSpc>
              <a:spcPct val="90000"/>
            </a:lnSpc>
            <a:spcBef>
              <a:spcPct val="0"/>
            </a:spcBef>
            <a:spcAft>
              <a:spcPct val="15000"/>
            </a:spcAft>
            <a:buChar char="•"/>
          </a:pPr>
          <a:r>
            <a:rPr lang="en-US" sz="800" kern="1200" dirty="0"/>
            <a:t>I inspire others to do their best.</a:t>
          </a:r>
        </a:p>
        <a:p>
          <a:pPr marL="57150" lvl="1" indent="-57150" algn="l" defTabSz="355600">
            <a:lnSpc>
              <a:spcPct val="90000"/>
            </a:lnSpc>
            <a:spcBef>
              <a:spcPct val="0"/>
            </a:spcBef>
            <a:spcAft>
              <a:spcPct val="15000"/>
            </a:spcAft>
            <a:buChar char="•"/>
          </a:pPr>
          <a:r>
            <a:rPr lang="en-US" sz="800" kern="1200" dirty="0"/>
            <a:t>I love working here.</a:t>
          </a:r>
        </a:p>
        <a:p>
          <a:pPr marL="57150" lvl="1" indent="-57150" algn="l" defTabSz="355600">
            <a:lnSpc>
              <a:spcPct val="90000"/>
            </a:lnSpc>
            <a:spcBef>
              <a:spcPct val="0"/>
            </a:spcBef>
            <a:spcAft>
              <a:spcPct val="15000"/>
            </a:spcAft>
            <a:buChar char="•"/>
          </a:pPr>
          <a:r>
            <a:rPr lang="en-US" sz="800" kern="1200" dirty="0"/>
            <a:t>I’m a high flyer.</a:t>
          </a:r>
        </a:p>
      </dsp:txBody>
      <dsp:txXfrm rot="-5400000">
        <a:off x="2335877" y="166345"/>
        <a:ext cx="4106710" cy="849602"/>
      </dsp:txXfrm>
    </dsp:sp>
    <dsp:sp modelId="{B561E941-8764-4E88-BE43-02B248F1D3EB}">
      <dsp:nvSpPr>
        <dsp:cNvPr id="0" name=""/>
        <dsp:cNvSpPr/>
      </dsp:nvSpPr>
      <dsp:spPr>
        <a:xfrm>
          <a:off x="0" y="2691"/>
          <a:ext cx="2335878" cy="1176908"/>
        </a:xfrm>
        <a:prstGeom prst="roundRect">
          <a:avLst/>
        </a:prstGeom>
        <a:solidFill>
          <a:srgbClr val="FF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Highly Engaged</a:t>
          </a:r>
        </a:p>
      </dsp:txBody>
      <dsp:txXfrm>
        <a:off x="57452" y="60143"/>
        <a:ext cx="2220974" cy="1062004"/>
      </dsp:txXfrm>
    </dsp:sp>
    <dsp:sp modelId="{88292D9B-B33A-4C97-8404-D767D330BE19}">
      <dsp:nvSpPr>
        <dsp:cNvPr id="0" name=""/>
        <dsp:cNvSpPr/>
      </dsp:nvSpPr>
      <dsp:spPr>
        <a:xfrm rot="5400000">
          <a:off x="3941450" y="-249436"/>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a vital part of the business.</a:t>
          </a:r>
        </a:p>
        <a:p>
          <a:pPr marL="57150" lvl="1" indent="-57150" algn="l" defTabSz="355600">
            <a:lnSpc>
              <a:spcPct val="90000"/>
            </a:lnSpc>
            <a:spcBef>
              <a:spcPct val="0"/>
            </a:spcBef>
            <a:spcAft>
              <a:spcPct val="15000"/>
            </a:spcAft>
            <a:buChar char="•"/>
          </a:pPr>
          <a:r>
            <a:rPr lang="en-US" sz="800" kern="1200" dirty="0"/>
            <a:t>I feel important at work.</a:t>
          </a:r>
        </a:p>
        <a:p>
          <a:pPr marL="57150" lvl="1" indent="-57150" algn="l" defTabSz="355600">
            <a:lnSpc>
              <a:spcPct val="90000"/>
            </a:lnSpc>
            <a:spcBef>
              <a:spcPct val="0"/>
            </a:spcBef>
            <a:spcAft>
              <a:spcPct val="15000"/>
            </a:spcAft>
            <a:buChar char="•"/>
          </a:pPr>
          <a:r>
            <a:rPr lang="en-US" sz="800" kern="1200" dirty="0"/>
            <a:t>I’m really busy and very likely highly stressed.</a:t>
          </a:r>
        </a:p>
        <a:p>
          <a:pPr marL="57150" lvl="1" indent="-57150" algn="l" defTabSz="355600">
            <a:lnSpc>
              <a:spcPct val="90000"/>
            </a:lnSpc>
            <a:spcBef>
              <a:spcPct val="0"/>
            </a:spcBef>
            <a:spcAft>
              <a:spcPct val="15000"/>
            </a:spcAft>
            <a:buChar char="•"/>
          </a:pPr>
          <a:r>
            <a:rPr lang="en-US" sz="800" kern="1200" dirty="0"/>
            <a:t>I’m an achiever.</a:t>
          </a:r>
        </a:p>
        <a:p>
          <a:pPr marL="57150" lvl="1" indent="-57150" algn="l" defTabSz="355600">
            <a:lnSpc>
              <a:spcPct val="90000"/>
            </a:lnSpc>
            <a:spcBef>
              <a:spcPct val="0"/>
            </a:spcBef>
            <a:spcAft>
              <a:spcPct val="15000"/>
            </a:spcAft>
            <a:buChar char="•"/>
          </a:pPr>
          <a:r>
            <a:rPr lang="en-US" sz="800" kern="1200" dirty="0"/>
            <a:t>I’ll leave if something much better comes along.</a:t>
          </a:r>
        </a:p>
      </dsp:txBody>
      <dsp:txXfrm rot="-5400000">
        <a:off x="2335877" y="1402099"/>
        <a:ext cx="4106710" cy="849602"/>
      </dsp:txXfrm>
    </dsp:sp>
    <dsp:sp modelId="{3A9D899A-1567-40D9-93BE-F287DEB0DF63}">
      <dsp:nvSpPr>
        <dsp:cNvPr id="0" name=""/>
        <dsp:cNvSpPr/>
      </dsp:nvSpPr>
      <dsp:spPr>
        <a:xfrm>
          <a:off x="0" y="1238445"/>
          <a:ext cx="2335878" cy="1176908"/>
        </a:xfrm>
        <a:prstGeom prst="roundRect">
          <a:avLst/>
        </a:prstGeom>
        <a:solidFill>
          <a:srgbClr val="C5439D"/>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Engaged</a:t>
          </a:r>
        </a:p>
      </dsp:txBody>
      <dsp:txXfrm>
        <a:off x="57452" y="1295897"/>
        <a:ext cx="2220974" cy="1062004"/>
      </dsp:txXfrm>
    </dsp:sp>
    <dsp:sp modelId="{B92F7691-C8F3-4DB0-A886-9E9A3BFF0369}">
      <dsp:nvSpPr>
        <dsp:cNvPr id="0" name=""/>
        <dsp:cNvSpPr/>
      </dsp:nvSpPr>
      <dsp:spPr>
        <a:xfrm rot="5400000">
          <a:off x="3941450" y="986317"/>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 know I’m part of something bigger.</a:t>
          </a:r>
        </a:p>
        <a:p>
          <a:pPr marL="57150" lvl="1" indent="-57150" algn="l" defTabSz="355600">
            <a:lnSpc>
              <a:spcPct val="90000"/>
            </a:lnSpc>
            <a:spcBef>
              <a:spcPct val="0"/>
            </a:spcBef>
            <a:spcAft>
              <a:spcPct val="15000"/>
            </a:spcAft>
            <a:buChar char="•"/>
          </a:pPr>
          <a:r>
            <a:rPr lang="en-US" sz="800" kern="1200" dirty="0"/>
            <a:t>I’m almost engaged but there are times when I’m not.</a:t>
          </a:r>
        </a:p>
        <a:p>
          <a:pPr marL="57150" lvl="1" indent="-57150" algn="l" defTabSz="355600">
            <a:lnSpc>
              <a:spcPct val="90000"/>
            </a:lnSpc>
            <a:spcBef>
              <a:spcPct val="0"/>
            </a:spcBef>
            <a:spcAft>
              <a:spcPct val="15000"/>
            </a:spcAft>
            <a:buChar char="•"/>
          </a:pPr>
          <a:r>
            <a:rPr lang="en-US" sz="800" kern="1200" dirty="0"/>
            <a:t>I’m proud to work here but I wouldn’t shout it from the rooftops.</a:t>
          </a:r>
        </a:p>
        <a:p>
          <a:pPr marL="57150" lvl="1" indent="-57150" algn="l" defTabSz="355600">
            <a:lnSpc>
              <a:spcPct val="90000"/>
            </a:lnSpc>
            <a:spcBef>
              <a:spcPct val="0"/>
            </a:spcBef>
            <a:spcAft>
              <a:spcPct val="15000"/>
            </a:spcAft>
            <a:buChar char="•"/>
          </a:pPr>
          <a:r>
            <a:rPr lang="en-US" sz="800" kern="1200" dirty="0"/>
            <a:t>I might leave if I’m tempted.</a:t>
          </a:r>
        </a:p>
        <a:p>
          <a:pPr marL="57150" lvl="1" indent="-57150" algn="l" defTabSz="355600">
            <a:lnSpc>
              <a:spcPct val="90000"/>
            </a:lnSpc>
            <a:spcBef>
              <a:spcPct val="0"/>
            </a:spcBef>
            <a:spcAft>
              <a:spcPct val="15000"/>
            </a:spcAft>
            <a:buChar char="•"/>
          </a:pPr>
          <a:r>
            <a:rPr lang="en-US" sz="800" kern="1200" dirty="0"/>
            <a:t>There are no career development prospects here.</a:t>
          </a:r>
        </a:p>
      </dsp:txBody>
      <dsp:txXfrm rot="-5400000">
        <a:off x="2335877" y="2637852"/>
        <a:ext cx="4106710" cy="849602"/>
      </dsp:txXfrm>
    </dsp:sp>
    <dsp:sp modelId="{ABCCFFCE-B9DD-4AA1-9B6C-D8C46623274C}">
      <dsp:nvSpPr>
        <dsp:cNvPr id="0" name=""/>
        <dsp:cNvSpPr/>
      </dsp:nvSpPr>
      <dsp:spPr>
        <a:xfrm>
          <a:off x="0" y="2474199"/>
          <a:ext cx="2335878" cy="1176908"/>
        </a:xfrm>
        <a:prstGeom prst="roundRect">
          <a:avLst/>
        </a:prstGeom>
        <a:solidFill>
          <a:schemeClr val="accent4">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Almost Engaged</a:t>
          </a:r>
        </a:p>
      </dsp:txBody>
      <dsp:txXfrm>
        <a:off x="57452" y="2531651"/>
        <a:ext cx="2220974" cy="1062004"/>
      </dsp:txXfrm>
    </dsp:sp>
    <dsp:sp modelId="{53F7ACEA-1446-467F-AC0B-7F926DC66273}">
      <dsp:nvSpPr>
        <dsp:cNvPr id="0" name=""/>
        <dsp:cNvSpPr/>
      </dsp:nvSpPr>
      <dsp:spPr>
        <a:xfrm rot="5400000">
          <a:off x="3941450" y="2222071"/>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interested in overtime.</a:t>
          </a:r>
        </a:p>
        <a:p>
          <a:pPr marL="57150" lvl="1" indent="-57150" algn="l" defTabSz="355600">
            <a:lnSpc>
              <a:spcPct val="90000"/>
            </a:lnSpc>
            <a:spcBef>
              <a:spcPct val="0"/>
            </a:spcBef>
            <a:spcAft>
              <a:spcPct val="15000"/>
            </a:spcAft>
            <a:buChar char="•"/>
          </a:pPr>
          <a:r>
            <a:rPr lang="en-US" sz="800" kern="1200" dirty="0"/>
            <a:t>I have more sick days than I should.</a:t>
          </a:r>
        </a:p>
        <a:p>
          <a:pPr marL="57150" lvl="1" indent="-57150" algn="l" defTabSz="355600">
            <a:lnSpc>
              <a:spcPct val="90000"/>
            </a:lnSpc>
            <a:spcBef>
              <a:spcPct val="0"/>
            </a:spcBef>
            <a:spcAft>
              <a:spcPct val="15000"/>
            </a:spcAft>
            <a:buChar char="•"/>
          </a:pPr>
          <a:r>
            <a:rPr lang="en-US" sz="800" kern="1200" dirty="0"/>
            <a:t>I have poor working conditions.</a:t>
          </a:r>
        </a:p>
        <a:p>
          <a:pPr marL="57150" lvl="1" indent="-57150" algn="l" defTabSz="355600">
            <a:lnSpc>
              <a:spcPct val="90000"/>
            </a:lnSpc>
            <a:spcBef>
              <a:spcPct val="0"/>
            </a:spcBef>
            <a:spcAft>
              <a:spcPct val="15000"/>
            </a:spcAft>
            <a:buChar char="•"/>
          </a:pPr>
          <a:r>
            <a:rPr lang="en-US" sz="800" kern="1200" dirty="0"/>
            <a:t>I don’t like my manager or my team.</a:t>
          </a:r>
        </a:p>
        <a:p>
          <a:pPr marL="57150" lvl="1" indent="-57150" algn="l" defTabSz="355600">
            <a:lnSpc>
              <a:spcPct val="90000"/>
            </a:lnSpc>
            <a:spcBef>
              <a:spcPct val="0"/>
            </a:spcBef>
            <a:spcAft>
              <a:spcPct val="15000"/>
            </a:spcAft>
            <a:buChar char="•"/>
          </a:pPr>
          <a:r>
            <a:rPr lang="en-US" sz="800" kern="1200" dirty="0"/>
            <a:t>I don’t like my job much, but I get on with it.</a:t>
          </a:r>
        </a:p>
        <a:p>
          <a:pPr marL="57150" lvl="1" indent="-57150" algn="l" defTabSz="355600">
            <a:lnSpc>
              <a:spcPct val="90000"/>
            </a:lnSpc>
            <a:spcBef>
              <a:spcPct val="0"/>
            </a:spcBef>
            <a:spcAft>
              <a:spcPct val="15000"/>
            </a:spcAft>
            <a:buChar char="•"/>
          </a:pPr>
          <a:r>
            <a:rPr lang="en-US" sz="800" kern="1200" dirty="0"/>
            <a:t>I read job ads.</a:t>
          </a:r>
        </a:p>
      </dsp:txBody>
      <dsp:txXfrm rot="-5400000">
        <a:off x="2335877" y="3873606"/>
        <a:ext cx="4106710" cy="849602"/>
      </dsp:txXfrm>
    </dsp:sp>
    <dsp:sp modelId="{C1E9A69B-9E5C-4686-9BFF-E08A22BC9F29}">
      <dsp:nvSpPr>
        <dsp:cNvPr id="0" name=""/>
        <dsp:cNvSpPr/>
      </dsp:nvSpPr>
      <dsp:spPr>
        <a:xfrm>
          <a:off x="0" y="3709953"/>
          <a:ext cx="2335878" cy="1176908"/>
        </a:xfrm>
        <a:prstGeom prst="roundRect">
          <a:avLst/>
        </a:prstGeom>
        <a:solidFill>
          <a:srgbClr val="7030A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Not Engaged</a:t>
          </a:r>
        </a:p>
      </dsp:txBody>
      <dsp:txXfrm>
        <a:off x="57452" y="3767405"/>
        <a:ext cx="2220974" cy="1062004"/>
      </dsp:txXfrm>
    </dsp:sp>
    <dsp:sp modelId="{DC7D9B0E-CB66-4FA6-ADBA-F3A71D09D13C}">
      <dsp:nvSpPr>
        <dsp:cNvPr id="0" name=""/>
        <dsp:cNvSpPr/>
      </dsp:nvSpPr>
      <dsp:spPr>
        <a:xfrm rot="5400000">
          <a:off x="3941450" y="3457825"/>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here for the money.</a:t>
          </a:r>
        </a:p>
        <a:p>
          <a:pPr marL="57150" lvl="1" indent="-57150" algn="l" defTabSz="355600">
            <a:lnSpc>
              <a:spcPct val="90000"/>
            </a:lnSpc>
            <a:spcBef>
              <a:spcPct val="0"/>
            </a:spcBef>
            <a:spcAft>
              <a:spcPct val="15000"/>
            </a:spcAft>
            <a:buChar char="•"/>
          </a:pPr>
          <a:r>
            <a:rPr lang="en-US" sz="800" kern="1200" dirty="0"/>
            <a:t>I’m leaving when I can.</a:t>
          </a:r>
        </a:p>
        <a:p>
          <a:pPr marL="57150" lvl="1" indent="-57150" algn="l" defTabSz="355600">
            <a:lnSpc>
              <a:spcPct val="90000"/>
            </a:lnSpc>
            <a:spcBef>
              <a:spcPct val="0"/>
            </a:spcBef>
            <a:spcAft>
              <a:spcPct val="15000"/>
            </a:spcAft>
            <a:buChar char="•"/>
          </a:pPr>
          <a:r>
            <a:rPr lang="en-US" sz="800" kern="1200" dirty="0"/>
            <a:t>I’m not satisfied with my job.</a:t>
          </a:r>
        </a:p>
        <a:p>
          <a:pPr marL="57150" lvl="1" indent="-57150" algn="l" defTabSz="355600">
            <a:lnSpc>
              <a:spcPct val="90000"/>
            </a:lnSpc>
            <a:spcBef>
              <a:spcPct val="0"/>
            </a:spcBef>
            <a:spcAft>
              <a:spcPct val="15000"/>
            </a:spcAft>
            <a:buChar char="•"/>
          </a:pPr>
          <a:r>
            <a:rPr lang="en-US" sz="800" kern="1200" dirty="0"/>
            <a:t>My work doesn’t excite me.</a:t>
          </a:r>
        </a:p>
        <a:p>
          <a:pPr marL="57150" lvl="1" indent="-57150" algn="l" defTabSz="355600">
            <a:lnSpc>
              <a:spcPct val="90000"/>
            </a:lnSpc>
            <a:spcBef>
              <a:spcPct val="0"/>
            </a:spcBef>
            <a:spcAft>
              <a:spcPct val="15000"/>
            </a:spcAft>
            <a:buChar char="•"/>
          </a:pPr>
          <a:r>
            <a:rPr lang="en-US" sz="800" kern="1200" dirty="0"/>
            <a:t>I’m a clock watcher.</a:t>
          </a:r>
        </a:p>
      </dsp:txBody>
      <dsp:txXfrm rot="-5400000">
        <a:off x="2335877" y="5109360"/>
        <a:ext cx="4106710" cy="849602"/>
      </dsp:txXfrm>
    </dsp:sp>
    <dsp:sp modelId="{91C3C133-D8D7-4BDF-8D9C-8B46DA338968}">
      <dsp:nvSpPr>
        <dsp:cNvPr id="0" name=""/>
        <dsp:cNvSpPr/>
      </dsp:nvSpPr>
      <dsp:spPr>
        <a:xfrm>
          <a:off x="0" y="4945706"/>
          <a:ext cx="2335878" cy="117690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Disengaged</a:t>
          </a:r>
        </a:p>
      </dsp:txBody>
      <dsp:txXfrm>
        <a:off x="57452" y="5003158"/>
        <a:ext cx="2220974" cy="1062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7905-FE83-4D1B-83D0-80247D31B4AE}">
      <dsp:nvSpPr>
        <dsp:cNvPr id="0" name=""/>
        <dsp:cNvSpPr/>
      </dsp:nvSpPr>
      <dsp:spPr>
        <a:xfrm rot="5400000">
          <a:off x="3941450" y="-1485190"/>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What can I do for others?</a:t>
          </a:r>
        </a:p>
        <a:p>
          <a:pPr marL="57150" lvl="1" indent="-57150" algn="l" defTabSz="355600">
            <a:lnSpc>
              <a:spcPct val="90000"/>
            </a:lnSpc>
            <a:spcBef>
              <a:spcPct val="0"/>
            </a:spcBef>
            <a:spcAft>
              <a:spcPct val="15000"/>
            </a:spcAft>
            <a:buChar char="•"/>
          </a:pPr>
          <a:r>
            <a:rPr lang="en-US" sz="800" kern="1200" dirty="0"/>
            <a:t>I inspire others to do their best.</a:t>
          </a:r>
        </a:p>
        <a:p>
          <a:pPr marL="57150" lvl="1" indent="-57150" algn="l" defTabSz="355600">
            <a:lnSpc>
              <a:spcPct val="90000"/>
            </a:lnSpc>
            <a:spcBef>
              <a:spcPct val="0"/>
            </a:spcBef>
            <a:spcAft>
              <a:spcPct val="15000"/>
            </a:spcAft>
            <a:buChar char="•"/>
          </a:pPr>
          <a:r>
            <a:rPr lang="en-US" sz="800" kern="1200" dirty="0"/>
            <a:t>I love working here.</a:t>
          </a:r>
        </a:p>
        <a:p>
          <a:pPr marL="57150" lvl="1" indent="-57150" algn="l" defTabSz="355600">
            <a:lnSpc>
              <a:spcPct val="90000"/>
            </a:lnSpc>
            <a:spcBef>
              <a:spcPct val="0"/>
            </a:spcBef>
            <a:spcAft>
              <a:spcPct val="15000"/>
            </a:spcAft>
            <a:buChar char="•"/>
          </a:pPr>
          <a:r>
            <a:rPr lang="en-US" sz="800" kern="1200" dirty="0"/>
            <a:t>I’m a high flyer.</a:t>
          </a:r>
        </a:p>
      </dsp:txBody>
      <dsp:txXfrm rot="-5400000">
        <a:off x="2335877" y="166345"/>
        <a:ext cx="4106710" cy="849602"/>
      </dsp:txXfrm>
    </dsp:sp>
    <dsp:sp modelId="{B561E941-8764-4E88-BE43-02B248F1D3EB}">
      <dsp:nvSpPr>
        <dsp:cNvPr id="0" name=""/>
        <dsp:cNvSpPr/>
      </dsp:nvSpPr>
      <dsp:spPr>
        <a:xfrm>
          <a:off x="0" y="2691"/>
          <a:ext cx="2335878" cy="1176908"/>
        </a:xfrm>
        <a:prstGeom prst="roundRect">
          <a:avLst/>
        </a:prstGeom>
        <a:solidFill>
          <a:srgbClr val="FF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Highly Engaged</a:t>
          </a:r>
        </a:p>
      </dsp:txBody>
      <dsp:txXfrm>
        <a:off x="57452" y="60143"/>
        <a:ext cx="2220974" cy="1062004"/>
      </dsp:txXfrm>
    </dsp:sp>
    <dsp:sp modelId="{88292D9B-B33A-4C97-8404-D767D330BE19}">
      <dsp:nvSpPr>
        <dsp:cNvPr id="0" name=""/>
        <dsp:cNvSpPr/>
      </dsp:nvSpPr>
      <dsp:spPr>
        <a:xfrm rot="5400000">
          <a:off x="3941450" y="-249436"/>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a vital part of the business.</a:t>
          </a:r>
        </a:p>
        <a:p>
          <a:pPr marL="57150" lvl="1" indent="-57150" algn="l" defTabSz="355600">
            <a:lnSpc>
              <a:spcPct val="90000"/>
            </a:lnSpc>
            <a:spcBef>
              <a:spcPct val="0"/>
            </a:spcBef>
            <a:spcAft>
              <a:spcPct val="15000"/>
            </a:spcAft>
            <a:buChar char="•"/>
          </a:pPr>
          <a:r>
            <a:rPr lang="en-US" sz="800" kern="1200" dirty="0"/>
            <a:t>I feel important at work.</a:t>
          </a:r>
        </a:p>
        <a:p>
          <a:pPr marL="57150" lvl="1" indent="-57150" algn="l" defTabSz="355600">
            <a:lnSpc>
              <a:spcPct val="90000"/>
            </a:lnSpc>
            <a:spcBef>
              <a:spcPct val="0"/>
            </a:spcBef>
            <a:spcAft>
              <a:spcPct val="15000"/>
            </a:spcAft>
            <a:buChar char="•"/>
          </a:pPr>
          <a:r>
            <a:rPr lang="en-US" sz="800" kern="1200" dirty="0"/>
            <a:t>I’m really busy and very likely highly stressed.</a:t>
          </a:r>
        </a:p>
        <a:p>
          <a:pPr marL="57150" lvl="1" indent="-57150" algn="l" defTabSz="355600">
            <a:lnSpc>
              <a:spcPct val="90000"/>
            </a:lnSpc>
            <a:spcBef>
              <a:spcPct val="0"/>
            </a:spcBef>
            <a:spcAft>
              <a:spcPct val="15000"/>
            </a:spcAft>
            <a:buChar char="•"/>
          </a:pPr>
          <a:r>
            <a:rPr lang="en-US" sz="800" kern="1200" dirty="0"/>
            <a:t>I’m an achiever.</a:t>
          </a:r>
        </a:p>
        <a:p>
          <a:pPr marL="57150" lvl="1" indent="-57150" algn="l" defTabSz="355600">
            <a:lnSpc>
              <a:spcPct val="90000"/>
            </a:lnSpc>
            <a:spcBef>
              <a:spcPct val="0"/>
            </a:spcBef>
            <a:spcAft>
              <a:spcPct val="15000"/>
            </a:spcAft>
            <a:buChar char="•"/>
          </a:pPr>
          <a:r>
            <a:rPr lang="en-US" sz="800" kern="1200" dirty="0"/>
            <a:t>I’ll leave if something much better comes along.</a:t>
          </a:r>
        </a:p>
      </dsp:txBody>
      <dsp:txXfrm rot="-5400000">
        <a:off x="2335877" y="1402099"/>
        <a:ext cx="4106710" cy="849602"/>
      </dsp:txXfrm>
    </dsp:sp>
    <dsp:sp modelId="{3A9D899A-1567-40D9-93BE-F287DEB0DF63}">
      <dsp:nvSpPr>
        <dsp:cNvPr id="0" name=""/>
        <dsp:cNvSpPr/>
      </dsp:nvSpPr>
      <dsp:spPr>
        <a:xfrm>
          <a:off x="0" y="1238445"/>
          <a:ext cx="2335878" cy="1176908"/>
        </a:xfrm>
        <a:prstGeom prst="roundRect">
          <a:avLst/>
        </a:prstGeom>
        <a:solidFill>
          <a:srgbClr val="C5439D"/>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Engaged</a:t>
          </a:r>
        </a:p>
      </dsp:txBody>
      <dsp:txXfrm>
        <a:off x="57452" y="1295897"/>
        <a:ext cx="2220974" cy="1062004"/>
      </dsp:txXfrm>
    </dsp:sp>
    <dsp:sp modelId="{B92F7691-C8F3-4DB0-A886-9E9A3BFF0369}">
      <dsp:nvSpPr>
        <dsp:cNvPr id="0" name=""/>
        <dsp:cNvSpPr/>
      </dsp:nvSpPr>
      <dsp:spPr>
        <a:xfrm rot="5400000">
          <a:off x="3941450" y="986317"/>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 know I’m part of something bigger.</a:t>
          </a:r>
        </a:p>
        <a:p>
          <a:pPr marL="57150" lvl="1" indent="-57150" algn="l" defTabSz="355600">
            <a:lnSpc>
              <a:spcPct val="90000"/>
            </a:lnSpc>
            <a:spcBef>
              <a:spcPct val="0"/>
            </a:spcBef>
            <a:spcAft>
              <a:spcPct val="15000"/>
            </a:spcAft>
            <a:buChar char="•"/>
          </a:pPr>
          <a:r>
            <a:rPr lang="en-US" sz="800" kern="1200" dirty="0"/>
            <a:t>I’m almost engaged but there are times when I’m not.</a:t>
          </a:r>
        </a:p>
        <a:p>
          <a:pPr marL="57150" lvl="1" indent="-57150" algn="l" defTabSz="355600">
            <a:lnSpc>
              <a:spcPct val="90000"/>
            </a:lnSpc>
            <a:spcBef>
              <a:spcPct val="0"/>
            </a:spcBef>
            <a:spcAft>
              <a:spcPct val="15000"/>
            </a:spcAft>
            <a:buChar char="•"/>
          </a:pPr>
          <a:r>
            <a:rPr lang="en-US" sz="800" kern="1200" dirty="0"/>
            <a:t>I’m proud to work here but I wouldn’t shout it from the rooftops.</a:t>
          </a:r>
        </a:p>
        <a:p>
          <a:pPr marL="57150" lvl="1" indent="-57150" algn="l" defTabSz="355600">
            <a:lnSpc>
              <a:spcPct val="90000"/>
            </a:lnSpc>
            <a:spcBef>
              <a:spcPct val="0"/>
            </a:spcBef>
            <a:spcAft>
              <a:spcPct val="15000"/>
            </a:spcAft>
            <a:buChar char="•"/>
          </a:pPr>
          <a:r>
            <a:rPr lang="en-US" sz="800" kern="1200" dirty="0"/>
            <a:t>I might leave if I’m tempted.</a:t>
          </a:r>
        </a:p>
        <a:p>
          <a:pPr marL="57150" lvl="1" indent="-57150" algn="l" defTabSz="355600">
            <a:lnSpc>
              <a:spcPct val="90000"/>
            </a:lnSpc>
            <a:spcBef>
              <a:spcPct val="0"/>
            </a:spcBef>
            <a:spcAft>
              <a:spcPct val="15000"/>
            </a:spcAft>
            <a:buChar char="•"/>
          </a:pPr>
          <a:r>
            <a:rPr lang="en-US" sz="800" kern="1200" dirty="0"/>
            <a:t>There are no career development prospects here.</a:t>
          </a:r>
        </a:p>
      </dsp:txBody>
      <dsp:txXfrm rot="-5400000">
        <a:off x="2335877" y="2637852"/>
        <a:ext cx="4106710" cy="849602"/>
      </dsp:txXfrm>
    </dsp:sp>
    <dsp:sp modelId="{ABCCFFCE-B9DD-4AA1-9B6C-D8C46623274C}">
      <dsp:nvSpPr>
        <dsp:cNvPr id="0" name=""/>
        <dsp:cNvSpPr/>
      </dsp:nvSpPr>
      <dsp:spPr>
        <a:xfrm>
          <a:off x="0" y="2474199"/>
          <a:ext cx="2335878" cy="1176908"/>
        </a:xfrm>
        <a:prstGeom prst="roundRect">
          <a:avLst/>
        </a:prstGeom>
        <a:solidFill>
          <a:schemeClr val="accent4">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Almost Engaged</a:t>
          </a:r>
        </a:p>
      </dsp:txBody>
      <dsp:txXfrm>
        <a:off x="57452" y="2531651"/>
        <a:ext cx="2220974" cy="1062004"/>
      </dsp:txXfrm>
    </dsp:sp>
    <dsp:sp modelId="{53F7ACEA-1446-467F-AC0B-7F926DC66273}">
      <dsp:nvSpPr>
        <dsp:cNvPr id="0" name=""/>
        <dsp:cNvSpPr/>
      </dsp:nvSpPr>
      <dsp:spPr>
        <a:xfrm rot="5400000">
          <a:off x="3941450" y="2222071"/>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interested in overtime.</a:t>
          </a:r>
        </a:p>
        <a:p>
          <a:pPr marL="57150" lvl="1" indent="-57150" algn="l" defTabSz="355600">
            <a:lnSpc>
              <a:spcPct val="90000"/>
            </a:lnSpc>
            <a:spcBef>
              <a:spcPct val="0"/>
            </a:spcBef>
            <a:spcAft>
              <a:spcPct val="15000"/>
            </a:spcAft>
            <a:buChar char="•"/>
          </a:pPr>
          <a:r>
            <a:rPr lang="en-US" sz="800" kern="1200" dirty="0"/>
            <a:t>I have more sick days than I should.</a:t>
          </a:r>
        </a:p>
        <a:p>
          <a:pPr marL="57150" lvl="1" indent="-57150" algn="l" defTabSz="355600">
            <a:lnSpc>
              <a:spcPct val="90000"/>
            </a:lnSpc>
            <a:spcBef>
              <a:spcPct val="0"/>
            </a:spcBef>
            <a:spcAft>
              <a:spcPct val="15000"/>
            </a:spcAft>
            <a:buChar char="•"/>
          </a:pPr>
          <a:r>
            <a:rPr lang="en-US" sz="800" kern="1200" dirty="0"/>
            <a:t>I have poor working conditions.</a:t>
          </a:r>
        </a:p>
        <a:p>
          <a:pPr marL="57150" lvl="1" indent="-57150" algn="l" defTabSz="355600">
            <a:lnSpc>
              <a:spcPct val="90000"/>
            </a:lnSpc>
            <a:spcBef>
              <a:spcPct val="0"/>
            </a:spcBef>
            <a:spcAft>
              <a:spcPct val="15000"/>
            </a:spcAft>
            <a:buChar char="•"/>
          </a:pPr>
          <a:r>
            <a:rPr lang="en-US" sz="800" kern="1200" dirty="0"/>
            <a:t>I don’t like my manager or my team.</a:t>
          </a:r>
        </a:p>
        <a:p>
          <a:pPr marL="57150" lvl="1" indent="-57150" algn="l" defTabSz="355600">
            <a:lnSpc>
              <a:spcPct val="90000"/>
            </a:lnSpc>
            <a:spcBef>
              <a:spcPct val="0"/>
            </a:spcBef>
            <a:spcAft>
              <a:spcPct val="15000"/>
            </a:spcAft>
            <a:buChar char="•"/>
          </a:pPr>
          <a:r>
            <a:rPr lang="en-US" sz="800" kern="1200" dirty="0"/>
            <a:t>I don’t like my job much, but I get on with it.</a:t>
          </a:r>
        </a:p>
        <a:p>
          <a:pPr marL="57150" lvl="1" indent="-57150" algn="l" defTabSz="355600">
            <a:lnSpc>
              <a:spcPct val="90000"/>
            </a:lnSpc>
            <a:spcBef>
              <a:spcPct val="0"/>
            </a:spcBef>
            <a:spcAft>
              <a:spcPct val="15000"/>
            </a:spcAft>
            <a:buChar char="•"/>
          </a:pPr>
          <a:r>
            <a:rPr lang="en-US" sz="800" kern="1200" dirty="0"/>
            <a:t>I read job ads.</a:t>
          </a:r>
        </a:p>
      </dsp:txBody>
      <dsp:txXfrm rot="-5400000">
        <a:off x="2335877" y="3873606"/>
        <a:ext cx="4106710" cy="849602"/>
      </dsp:txXfrm>
    </dsp:sp>
    <dsp:sp modelId="{C1E9A69B-9E5C-4686-9BFF-E08A22BC9F29}">
      <dsp:nvSpPr>
        <dsp:cNvPr id="0" name=""/>
        <dsp:cNvSpPr/>
      </dsp:nvSpPr>
      <dsp:spPr>
        <a:xfrm>
          <a:off x="0" y="3709953"/>
          <a:ext cx="2335878" cy="1176908"/>
        </a:xfrm>
        <a:prstGeom prst="roundRect">
          <a:avLst/>
        </a:prstGeom>
        <a:solidFill>
          <a:srgbClr val="7030A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Not Engaged</a:t>
          </a:r>
        </a:p>
      </dsp:txBody>
      <dsp:txXfrm>
        <a:off x="57452" y="3767405"/>
        <a:ext cx="2220974" cy="1062004"/>
      </dsp:txXfrm>
    </dsp:sp>
    <dsp:sp modelId="{DC7D9B0E-CB66-4FA6-ADBA-F3A71D09D13C}">
      <dsp:nvSpPr>
        <dsp:cNvPr id="0" name=""/>
        <dsp:cNvSpPr/>
      </dsp:nvSpPr>
      <dsp:spPr>
        <a:xfrm rot="5400000">
          <a:off x="3941450" y="3457825"/>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here for the money.</a:t>
          </a:r>
        </a:p>
        <a:p>
          <a:pPr marL="57150" lvl="1" indent="-57150" algn="l" defTabSz="355600">
            <a:lnSpc>
              <a:spcPct val="90000"/>
            </a:lnSpc>
            <a:spcBef>
              <a:spcPct val="0"/>
            </a:spcBef>
            <a:spcAft>
              <a:spcPct val="15000"/>
            </a:spcAft>
            <a:buChar char="•"/>
          </a:pPr>
          <a:r>
            <a:rPr lang="en-US" sz="800" kern="1200" dirty="0"/>
            <a:t>I’m leaving when I can.</a:t>
          </a:r>
        </a:p>
        <a:p>
          <a:pPr marL="57150" lvl="1" indent="-57150" algn="l" defTabSz="355600">
            <a:lnSpc>
              <a:spcPct val="90000"/>
            </a:lnSpc>
            <a:spcBef>
              <a:spcPct val="0"/>
            </a:spcBef>
            <a:spcAft>
              <a:spcPct val="15000"/>
            </a:spcAft>
            <a:buChar char="•"/>
          </a:pPr>
          <a:r>
            <a:rPr lang="en-US" sz="800" kern="1200" dirty="0"/>
            <a:t>I’m not satisfied with my job.</a:t>
          </a:r>
        </a:p>
        <a:p>
          <a:pPr marL="57150" lvl="1" indent="-57150" algn="l" defTabSz="355600">
            <a:lnSpc>
              <a:spcPct val="90000"/>
            </a:lnSpc>
            <a:spcBef>
              <a:spcPct val="0"/>
            </a:spcBef>
            <a:spcAft>
              <a:spcPct val="15000"/>
            </a:spcAft>
            <a:buChar char="•"/>
          </a:pPr>
          <a:r>
            <a:rPr lang="en-US" sz="800" kern="1200" dirty="0"/>
            <a:t>My work doesn’t excite me.</a:t>
          </a:r>
        </a:p>
        <a:p>
          <a:pPr marL="57150" lvl="1" indent="-57150" algn="l" defTabSz="355600">
            <a:lnSpc>
              <a:spcPct val="90000"/>
            </a:lnSpc>
            <a:spcBef>
              <a:spcPct val="0"/>
            </a:spcBef>
            <a:spcAft>
              <a:spcPct val="15000"/>
            </a:spcAft>
            <a:buChar char="•"/>
          </a:pPr>
          <a:r>
            <a:rPr lang="en-US" sz="800" kern="1200" dirty="0"/>
            <a:t>I’m a clock watcher.</a:t>
          </a:r>
        </a:p>
      </dsp:txBody>
      <dsp:txXfrm rot="-5400000">
        <a:off x="2335877" y="5109360"/>
        <a:ext cx="4106710" cy="849602"/>
      </dsp:txXfrm>
    </dsp:sp>
    <dsp:sp modelId="{91C3C133-D8D7-4BDF-8D9C-8B46DA338968}">
      <dsp:nvSpPr>
        <dsp:cNvPr id="0" name=""/>
        <dsp:cNvSpPr/>
      </dsp:nvSpPr>
      <dsp:spPr>
        <a:xfrm>
          <a:off x="0" y="4945706"/>
          <a:ext cx="2335878" cy="117690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Disengaged</a:t>
          </a:r>
        </a:p>
      </dsp:txBody>
      <dsp:txXfrm>
        <a:off x="57452" y="5003158"/>
        <a:ext cx="2220974" cy="1062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7905-FE83-4D1B-83D0-80247D31B4AE}">
      <dsp:nvSpPr>
        <dsp:cNvPr id="0" name=""/>
        <dsp:cNvSpPr/>
      </dsp:nvSpPr>
      <dsp:spPr>
        <a:xfrm rot="5400000">
          <a:off x="3941450" y="-1485190"/>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What can I do for others?</a:t>
          </a:r>
        </a:p>
        <a:p>
          <a:pPr marL="57150" lvl="1" indent="-57150" algn="l" defTabSz="355600">
            <a:lnSpc>
              <a:spcPct val="90000"/>
            </a:lnSpc>
            <a:spcBef>
              <a:spcPct val="0"/>
            </a:spcBef>
            <a:spcAft>
              <a:spcPct val="15000"/>
            </a:spcAft>
            <a:buChar char="•"/>
          </a:pPr>
          <a:r>
            <a:rPr lang="en-US" sz="800" kern="1200" dirty="0"/>
            <a:t>I inspire others to do their best.</a:t>
          </a:r>
        </a:p>
        <a:p>
          <a:pPr marL="57150" lvl="1" indent="-57150" algn="l" defTabSz="355600">
            <a:lnSpc>
              <a:spcPct val="90000"/>
            </a:lnSpc>
            <a:spcBef>
              <a:spcPct val="0"/>
            </a:spcBef>
            <a:spcAft>
              <a:spcPct val="15000"/>
            </a:spcAft>
            <a:buChar char="•"/>
          </a:pPr>
          <a:r>
            <a:rPr lang="en-US" sz="800" kern="1200" dirty="0"/>
            <a:t>I love working here.</a:t>
          </a:r>
        </a:p>
        <a:p>
          <a:pPr marL="57150" lvl="1" indent="-57150" algn="l" defTabSz="355600">
            <a:lnSpc>
              <a:spcPct val="90000"/>
            </a:lnSpc>
            <a:spcBef>
              <a:spcPct val="0"/>
            </a:spcBef>
            <a:spcAft>
              <a:spcPct val="15000"/>
            </a:spcAft>
            <a:buChar char="•"/>
          </a:pPr>
          <a:r>
            <a:rPr lang="en-US" sz="800" kern="1200" dirty="0"/>
            <a:t>I’m a high flyer.</a:t>
          </a:r>
        </a:p>
      </dsp:txBody>
      <dsp:txXfrm rot="-5400000">
        <a:off x="2335877" y="166345"/>
        <a:ext cx="4106710" cy="849602"/>
      </dsp:txXfrm>
    </dsp:sp>
    <dsp:sp modelId="{B561E941-8764-4E88-BE43-02B248F1D3EB}">
      <dsp:nvSpPr>
        <dsp:cNvPr id="0" name=""/>
        <dsp:cNvSpPr/>
      </dsp:nvSpPr>
      <dsp:spPr>
        <a:xfrm>
          <a:off x="0" y="2691"/>
          <a:ext cx="2335878" cy="1176908"/>
        </a:xfrm>
        <a:prstGeom prst="roundRect">
          <a:avLst/>
        </a:prstGeom>
        <a:solidFill>
          <a:srgbClr val="FF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Highly Engaged</a:t>
          </a:r>
        </a:p>
      </dsp:txBody>
      <dsp:txXfrm>
        <a:off x="57452" y="60143"/>
        <a:ext cx="2220974" cy="1062004"/>
      </dsp:txXfrm>
    </dsp:sp>
    <dsp:sp modelId="{88292D9B-B33A-4C97-8404-D767D330BE19}">
      <dsp:nvSpPr>
        <dsp:cNvPr id="0" name=""/>
        <dsp:cNvSpPr/>
      </dsp:nvSpPr>
      <dsp:spPr>
        <a:xfrm rot="5400000">
          <a:off x="3941450" y="-249436"/>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a vital part of the business.</a:t>
          </a:r>
        </a:p>
        <a:p>
          <a:pPr marL="57150" lvl="1" indent="-57150" algn="l" defTabSz="355600">
            <a:lnSpc>
              <a:spcPct val="90000"/>
            </a:lnSpc>
            <a:spcBef>
              <a:spcPct val="0"/>
            </a:spcBef>
            <a:spcAft>
              <a:spcPct val="15000"/>
            </a:spcAft>
            <a:buChar char="•"/>
          </a:pPr>
          <a:r>
            <a:rPr lang="en-US" sz="800" kern="1200" dirty="0"/>
            <a:t>I feel important at work.</a:t>
          </a:r>
        </a:p>
        <a:p>
          <a:pPr marL="57150" lvl="1" indent="-57150" algn="l" defTabSz="355600">
            <a:lnSpc>
              <a:spcPct val="90000"/>
            </a:lnSpc>
            <a:spcBef>
              <a:spcPct val="0"/>
            </a:spcBef>
            <a:spcAft>
              <a:spcPct val="15000"/>
            </a:spcAft>
            <a:buChar char="•"/>
          </a:pPr>
          <a:r>
            <a:rPr lang="en-US" sz="800" kern="1200" dirty="0"/>
            <a:t>I’m really busy and very likely highly stressed.</a:t>
          </a:r>
        </a:p>
        <a:p>
          <a:pPr marL="57150" lvl="1" indent="-57150" algn="l" defTabSz="355600">
            <a:lnSpc>
              <a:spcPct val="90000"/>
            </a:lnSpc>
            <a:spcBef>
              <a:spcPct val="0"/>
            </a:spcBef>
            <a:spcAft>
              <a:spcPct val="15000"/>
            </a:spcAft>
            <a:buChar char="•"/>
          </a:pPr>
          <a:r>
            <a:rPr lang="en-US" sz="800" kern="1200" dirty="0"/>
            <a:t>I’m an achiever.</a:t>
          </a:r>
        </a:p>
        <a:p>
          <a:pPr marL="57150" lvl="1" indent="-57150" algn="l" defTabSz="355600">
            <a:lnSpc>
              <a:spcPct val="90000"/>
            </a:lnSpc>
            <a:spcBef>
              <a:spcPct val="0"/>
            </a:spcBef>
            <a:spcAft>
              <a:spcPct val="15000"/>
            </a:spcAft>
            <a:buChar char="•"/>
          </a:pPr>
          <a:r>
            <a:rPr lang="en-US" sz="800" kern="1200" dirty="0"/>
            <a:t>I’ll leave if something much better comes along.</a:t>
          </a:r>
        </a:p>
      </dsp:txBody>
      <dsp:txXfrm rot="-5400000">
        <a:off x="2335877" y="1402099"/>
        <a:ext cx="4106710" cy="849602"/>
      </dsp:txXfrm>
    </dsp:sp>
    <dsp:sp modelId="{3A9D899A-1567-40D9-93BE-F287DEB0DF63}">
      <dsp:nvSpPr>
        <dsp:cNvPr id="0" name=""/>
        <dsp:cNvSpPr/>
      </dsp:nvSpPr>
      <dsp:spPr>
        <a:xfrm>
          <a:off x="0" y="1238445"/>
          <a:ext cx="2335878" cy="1176908"/>
        </a:xfrm>
        <a:prstGeom prst="roundRect">
          <a:avLst/>
        </a:prstGeom>
        <a:solidFill>
          <a:srgbClr val="C5439D"/>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Engaged</a:t>
          </a:r>
        </a:p>
      </dsp:txBody>
      <dsp:txXfrm>
        <a:off x="57452" y="1295897"/>
        <a:ext cx="2220974" cy="1062004"/>
      </dsp:txXfrm>
    </dsp:sp>
    <dsp:sp modelId="{B92F7691-C8F3-4DB0-A886-9E9A3BFF0369}">
      <dsp:nvSpPr>
        <dsp:cNvPr id="0" name=""/>
        <dsp:cNvSpPr/>
      </dsp:nvSpPr>
      <dsp:spPr>
        <a:xfrm rot="5400000">
          <a:off x="3941450" y="986317"/>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 know I’m part of something bigger.</a:t>
          </a:r>
        </a:p>
        <a:p>
          <a:pPr marL="57150" lvl="1" indent="-57150" algn="l" defTabSz="355600">
            <a:lnSpc>
              <a:spcPct val="90000"/>
            </a:lnSpc>
            <a:spcBef>
              <a:spcPct val="0"/>
            </a:spcBef>
            <a:spcAft>
              <a:spcPct val="15000"/>
            </a:spcAft>
            <a:buChar char="•"/>
          </a:pPr>
          <a:r>
            <a:rPr lang="en-US" sz="800" kern="1200" dirty="0"/>
            <a:t>I’m almost engaged but there are times when I’m not.</a:t>
          </a:r>
        </a:p>
        <a:p>
          <a:pPr marL="57150" lvl="1" indent="-57150" algn="l" defTabSz="355600">
            <a:lnSpc>
              <a:spcPct val="90000"/>
            </a:lnSpc>
            <a:spcBef>
              <a:spcPct val="0"/>
            </a:spcBef>
            <a:spcAft>
              <a:spcPct val="15000"/>
            </a:spcAft>
            <a:buChar char="•"/>
          </a:pPr>
          <a:r>
            <a:rPr lang="en-US" sz="800" kern="1200" dirty="0"/>
            <a:t>I’m proud to work here but I wouldn’t shout it from the rooftops.</a:t>
          </a:r>
        </a:p>
        <a:p>
          <a:pPr marL="57150" lvl="1" indent="-57150" algn="l" defTabSz="355600">
            <a:lnSpc>
              <a:spcPct val="90000"/>
            </a:lnSpc>
            <a:spcBef>
              <a:spcPct val="0"/>
            </a:spcBef>
            <a:spcAft>
              <a:spcPct val="15000"/>
            </a:spcAft>
            <a:buChar char="•"/>
          </a:pPr>
          <a:r>
            <a:rPr lang="en-US" sz="800" kern="1200" dirty="0"/>
            <a:t>I might leave if I’m tempted.</a:t>
          </a:r>
        </a:p>
        <a:p>
          <a:pPr marL="57150" lvl="1" indent="-57150" algn="l" defTabSz="355600">
            <a:lnSpc>
              <a:spcPct val="90000"/>
            </a:lnSpc>
            <a:spcBef>
              <a:spcPct val="0"/>
            </a:spcBef>
            <a:spcAft>
              <a:spcPct val="15000"/>
            </a:spcAft>
            <a:buChar char="•"/>
          </a:pPr>
          <a:r>
            <a:rPr lang="en-US" sz="800" kern="1200" dirty="0"/>
            <a:t>There are no career development prospects here.</a:t>
          </a:r>
        </a:p>
      </dsp:txBody>
      <dsp:txXfrm rot="-5400000">
        <a:off x="2335877" y="2637852"/>
        <a:ext cx="4106710" cy="849602"/>
      </dsp:txXfrm>
    </dsp:sp>
    <dsp:sp modelId="{ABCCFFCE-B9DD-4AA1-9B6C-D8C46623274C}">
      <dsp:nvSpPr>
        <dsp:cNvPr id="0" name=""/>
        <dsp:cNvSpPr/>
      </dsp:nvSpPr>
      <dsp:spPr>
        <a:xfrm>
          <a:off x="0" y="2474199"/>
          <a:ext cx="2335878" cy="1176908"/>
        </a:xfrm>
        <a:prstGeom prst="roundRect">
          <a:avLst/>
        </a:prstGeom>
        <a:solidFill>
          <a:schemeClr val="accent4">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Almost Engaged</a:t>
          </a:r>
        </a:p>
      </dsp:txBody>
      <dsp:txXfrm>
        <a:off x="57452" y="2531651"/>
        <a:ext cx="2220974" cy="1062004"/>
      </dsp:txXfrm>
    </dsp:sp>
    <dsp:sp modelId="{53F7ACEA-1446-467F-AC0B-7F926DC66273}">
      <dsp:nvSpPr>
        <dsp:cNvPr id="0" name=""/>
        <dsp:cNvSpPr/>
      </dsp:nvSpPr>
      <dsp:spPr>
        <a:xfrm rot="5400000">
          <a:off x="3941450" y="2222071"/>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interested in overtime.</a:t>
          </a:r>
        </a:p>
        <a:p>
          <a:pPr marL="57150" lvl="1" indent="-57150" algn="l" defTabSz="355600">
            <a:lnSpc>
              <a:spcPct val="90000"/>
            </a:lnSpc>
            <a:spcBef>
              <a:spcPct val="0"/>
            </a:spcBef>
            <a:spcAft>
              <a:spcPct val="15000"/>
            </a:spcAft>
            <a:buChar char="•"/>
          </a:pPr>
          <a:r>
            <a:rPr lang="en-US" sz="800" kern="1200" dirty="0"/>
            <a:t>I have more sick days than I should.</a:t>
          </a:r>
        </a:p>
        <a:p>
          <a:pPr marL="57150" lvl="1" indent="-57150" algn="l" defTabSz="355600">
            <a:lnSpc>
              <a:spcPct val="90000"/>
            </a:lnSpc>
            <a:spcBef>
              <a:spcPct val="0"/>
            </a:spcBef>
            <a:spcAft>
              <a:spcPct val="15000"/>
            </a:spcAft>
            <a:buChar char="•"/>
          </a:pPr>
          <a:r>
            <a:rPr lang="en-US" sz="800" kern="1200" dirty="0"/>
            <a:t>I have poor working conditions.</a:t>
          </a:r>
        </a:p>
        <a:p>
          <a:pPr marL="57150" lvl="1" indent="-57150" algn="l" defTabSz="355600">
            <a:lnSpc>
              <a:spcPct val="90000"/>
            </a:lnSpc>
            <a:spcBef>
              <a:spcPct val="0"/>
            </a:spcBef>
            <a:spcAft>
              <a:spcPct val="15000"/>
            </a:spcAft>
            <a:buChar char="•"/>
          </a:pPr>
          <a:r>
            <a:rPr lang="en-US" sz="800" kern="1200" dirty="0"/>
            <a:t>I don’t like my manager or my team.</a:t>
          </a:r>
        </a:p>
        <a:p>
          <a:pPr marL="57150" lvl="1" indent="-57150" algn="l" defTabSz="355600">
            <a:lnSpc>
              <a:spcPct val="90000"/>
            </a:lnSpc>
            <a:spcBef>
              <a:spcPct val="0"/>
            </a:spcBef>
            <a:spcAft>
              <a:spcPct val="15000"/>
            </a:spcAft>
            <a:buChar char="•"/>
          </a:pPr>
          <a:r>
            <a:rPr lang="en-US" sz="800" kern="1200" dirty="0"/>
            <a:t>I don’t like my job much, but I get on with it.</a:t>
          </a:r>
        </a:p>
        <a:p>
          <a:pPr marL="57150" lvl="1" indent="-57150" algn="l" defTabSz="355600">
            <a:lnSpc>
              <a:spcPct val="90000"/>
            </a:lnSpc>
            <a:spcBef>
              <a:spcPct val="0"/>
            </a:spcBef>
            <a:spcAft>
              <a:spcPct val="15000"/>
            </a:spcAft>
            <a:buChar char="•"/>
          </a:pPr>
          <a:r>
            <a:rPr lang="en-US" sz="800" kern="1200" dirty="0"/>
            <a:t>I read job ads.</a:t>
          </a:r>
        </a:p>
      </dsp:txBody>
      <dsp:txXfrm rot="-5400000">
        <a:off x="2335877" y="3873606"/>
        <a:ext cx="4106710" cy="849602"/>
      </dsp:txXfrm>
    </dsp:sp>
    <dsp:sp modelId="{C1E9A69B-9E5C-4686-9BFF-E08A22BC9F29}">
      <dsp:nvSpPr>
        <dsp:cNvPr id="0" name=""/>
        <dsp:cNvSpPr/>
      </dsp:nvSpPr>
      <dsp:spPr>
        <a:xfrm>
          <a:off x="0" y="3709953"/>
          <a:ext cx="2335878" cy="1176908"/>
        </a:xfrm>
        <a:prstGeom prst="roundRect">
          <a:avLst/>
        </a:prstGeom>
        <a:solidFill>
          <a:srgbClr val="7030A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Not Engaged</a:t>
          </a:r>
        </a:p>
      </dsp:txBody>
      <dsp:txXfrm>
        <a:off x="57452" y="3767405"/>
        <a:ext cx="2220974" cy="1062004"/>
      </dsp:txXfrm>
    </dsp:sp>
    <dsp:sp modelId="{DC7D9B0E-CB66-4FA6-ADBA-F3A71D09D13C}">
      <dsp:nvSpPr>
        <dsp:cNvPr id="0" name=""/>
        <dsp:cNvSpPr/>
      </dsp:nvSpPr>
      <dsp:spPr>
        <a:xfrm rot="5400000">
          <a:off x="3941450" y="3457825"/>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here for the money.</a:t>
          </a:r>
        </a:p>
        <a:p>
          <a:pPr marL="57150" lvl="1" indent="-57150" algn="l" defTabSz="355600">
            <a:lnSpc>
              <a:spcPct val="90000"/>
            </a:lnSpc>
            <a:spcBef>
              <a:spcPct val="0"/>
            </a:spcBef>
            <a:spcAft>
              <a:spcPct val="15000"/>
            </a:spcAft>
            <a:buChar char="•"/>
          </a:pPr>
          <a:r>
            <a:rPr lang="en-US" sz="800" kern="1200" dirty="0"/>
            <a:t>I’m leaving when I can.</a:t>
          </a:r>
        </a:p>
        <a:p>
          <a:pPr marL="57150" lvl="1" indent="-57150" algn="l" defTabSz="355600">
            <a:lnSpc>
              <a:spcPct val="90000"/>
            </a:lnSpc>
            <a:spcBef>
              <a:spcPct val="0"/>
            </a:spcBef>
            <a:spcAft>
              <a:spcPct val="15000"/>
            </a:spcAft>
            <a:buChar char="•"/>
          </a:pPr>
          <a:r>
            <a:rPr lang="en-US" sz="800" kern="1200" dirty="0"/>
            <a:t>I’m not satisfied with my job.</a:t>
          </a:r>
        </a:p>
        <a:p>
          <a:pPr marL="57150" lvl="1" indent="-57150" algn="l" defTabSz="355600">
            <a:lnSpc>
              <a:spcPct val="90000"/>
            </a:lnSpc>
            <a:spcBef>
              <a:spcPct val="0"/>
            </a:spcBef>
            <a:spcAft>
              <a:spcPct val="15000"/>
            </a:spcAft>
            <a:buChar char="•"/>
          </a:pPr>
          <a:r>
            <a:rPr lang="en-US" sz="800" kern="1200" dirty="0"/>
            <a:t>My work doesn’t excite me.</a:t>
          </a:r>
        </a:p>
        <a:p>
          <a:pPr marL="57150" lvl="1" indent="-57150" algn="l" defTabSz="355600">
            <a:lnSpc>
              <a:spcPct val="90000"/>
            </a:lnSpc>
            <a:spcBef>
              <a:spcPct val="0"/>
            </a:spcBef>
            <a:spcAft>
              <a:spcPct val="15000"/>
            </a:spcAft>
            <a:buChar char="•"/>
          </a:pPr>
          <a:r>
            <a:rPr lang="en-US" sz="800" kern="1200" dirty="0"/>
            <a:t>I’m a clock watcher.</a:t>
          </a:r>
        </a:p>
      </dsp:txBody>
      <dsp:txXfrm rot="-5400000">
        <a:off x="2335877" y="5109360"/>
        <a:ext cx="4106710" cy="849602"/>
      </dsp:txXfrm>
    </dsp:sp>
    <dsp:sp modelId="{91C3C133-D8D7-4BDF-8D9C-8B46DA338968}">
      <dsp:nvSpPr>
        <dsp:cNvPr id="0" name=""/>
        <dsp:cNvSpPr/>
      </dsp:nvSpPr>
      <dsp:spPr>
        <a:xfrm>
          <a:off x="0" y="4945706"/>
          <a:ext cx="2335878" cy="117690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Disengaged</a:t>
          </a:r>
        </a:p>
      </dsp:txBody>
      <dsp:txXfrm>
        <a:off x="57452" y="5003158"/>
        <a:ext cx="2220974" cy="10620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7905-FE83-4D1B-83D0-80247D31B4AE}">
      <dsp:nvSpPr>
        <dsp:cNvPr id="0" name=""/>
        <dsp:cNvSpPr/>
      </dsp:nvSpPr>
      <dsp:spPr>
        <a:xfrm rot="5400000">
          <a:off x="3941450" y="-1485190"/>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What can I do for others?</a:t>
          </a:r>
        </a:p>
        <a:p>
          <a:pPr marL="57150" lvl="1" indent="-57150" algn="l" defTabSz="355600">
            <a:lnSpc>
              <a:spcPct val="90000"/>
            </a:lnSpc>
            <a:spcBef>
              <a:spcPct val="0"/>
            </a:spcBef>
            <a:spcAft>
              <a:spcPct val="15000"/>
            </a:spcAft>
            <a:buChar char="•"/>
          </a:pPr>
          <a:r>
            <a:rPr lang="en-US" sz="800" kern="1200" dirty="0"/>
            <a:t>I inspire others to do their best.</a:t>
          </a:r>
        </a:p>
        <a:p>
          <a:pPr marL="57150" lvl="1" indent="-57150" algn="l" defTabSz="355600">
            <a:lnSpc>
              <a:spcPct val="90000"/>
            </a:lnSpc>
            <a:spcBef>
              <a:spcPct val="0"/>
            </a:spcBef>
            <a:spcAft>
              <a:spcPct val="15000"/>
            </a:spcAft>
            <a:buChar char="•"/>
          </a:pPr>
          <a:r>
            <a:rPr lang="en-US" sz="800" kern="1200" dirty="0"/>
            <a:t>I love working here.</a:t>
          </a:r>
        </a:p>
        <a:p>
          <a:pPr marL="57150" lvl="1" indent="-57150" algn="l" defTabSz="355600">
            <a:lnSpc>
              <a:spcPct val="90000"/>
            </a:lnSpc>
            <a:spcBef>
              <a:spcPct val="0"/>
            </a:spcBef>
            <a:spcAft>
              <a:spcPct val="15000"/>
            </a:spcAft>
            <a:buChar char="•"/>
          </a:pPr>
          <a:r>
            <a:rPr lang="en-US" sz="800" kern="1200" dirty="0"/>
            <a:t>I’m a high flyer.</a:t>
          </a:r>
        </a:p>
      </dsp:txBody>
      <dsp:txXfrm rot="-5400000">
        <a:off x="2335877" y="166345"/>
        <a:ext cx="4106710" cy="849602"/>
      </dsp:txXfrm>
    </dsp:sp>
    <dsp:sp modelId="{B561E941-8764-4E88-BE43-02B248F1D3EB}">
      <dsp:nvSpPr>
        <dsp:cNvPr id="0" name=""/>
        <dsp:cNvSpPr/>
      </dsp:nvSpPr>
      <dsp:spPr>
        <a:xfrm>
          <a:off x="0" y="2691"/>
          <a:ext cx="2335878" cy="1176908"/>
        </a:xfrm>
        <a:prstGeom prst="roundRect">
          <a:avLst/>
        </a:prstGeom>
        <a:solidFill>
          <a:srgbClr val="FF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Highly Engaged</a:t>
          </a:r>
        </a:p>
      </dsp:txBody>
      <dsp:txXfrm>
        <a:off x="57452" y="60143"/>
        <a:ext cx="2220974" cy="1062004"/>
      </dsp:txXfrm>
    </dsp:sp>
    <dsp:sp modelId="{88292D9B-B33A-4C97-8404-D767D330BE19}">
      <dsp:nvSpPr>
        <dsp:cNvPr id="0" name=""/>
        <dsp:cNvSpPr/>
      </dsp:nvSpPr>
      <dsp:spPr>
        <a:xfrm rot="5400000">
          <a:off x="3941450" y="-249436"/>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a vital part of the business.</a:t>
          </a:r>
        </a:p>
        <a:p>
          <a:pPr marL="57150" lvl="1" indent="-57150" algn="l" defTabSz="355600">
            <a:lnSpc>
              <a:spcPct val="90000"/>
            </a:lnSpc>
            <a:spcBef>
              <a:spcPct val="0"/>
            </a:spcBef>
            <a:spcAft>
              <a:spcPct val="15000"/>
            </a:spcAft>
            <a:buChar char="•"/>
          </a:pPr>
          <a:r>
            <a:rPr lang="en-US" sz="800" kern="1200" dirty="0"/>
            <a:t>I feel important at work.</a:t>
          </a:r>
        </a:p>
        <a:p>
          <a:pPr marL="57150" lvl="1" indent="-57150" algn="l" defTabSz="355600">
            <a:lnSpc>
              <a:spcPct val="90000"/>
            </a:lnSpc>
            <a:spcBef>
              <a:spcPct val="0"/>
            </a:spcBef>
            <a:spcAft>
              <a:spcPct val="15000"/>
            </a:spcAft>
            <a:buChar char="•"/>
          </a:pPr>
          <a:r>
            <a:rPr lang="en-US" sz="800" kern="1200" dirty="0"/>
            <a:t>I’m really busy and very likely highly stressed.</a:t>
          </a:r>
        </a:p>
        <a:p>
          <a:pPr marL="57150" lvl="1" indent="-57150" algn="l" defTabSz="355600">
            <a:lnSpc>
              <a:spcPct val="90000"/>
            </a:lnSpc>
            <a:spcBef>
              <a:spcPct val="0"/>
            </a:spcBef>
            <a:spcAft>
              <a:spcPct val="15000"/>
            </a:spcAft>
            <a:buChar char="•"/>
          </a:pPr>
          <a:r>
            <a:rPr lang="en-US" sz="800" kern="1200" dirty="0"/>
            <a:t>I’m an achiever.</a:t>
          </a:r>
        </a:p>
        <a:p>
          <a:pPr marL="57150" lvl="1" indent="-57150" algn="l" defTabSz="355600">
            <a:lnSpc>
              <a:spcPct val="90000"/>
            </a:lnSpc>
            <a:spcBef>
              <a:spcPct val="0"/>
            </a:spcBef>
            <a:spcAft>
              <a:spcPct val="15000"/>
            </a:spcAft>
            <a:buChar char="•"/>
          </a:pPr>
          <a:r>
            <a:rPr lang="en-US" sz="800" kern="1200" dirty="0"/>
            <a:t>I’ll leave if something much better comes along.</a:t>
          </a:r>
        </a:p>
      </dsp:txBody>
      <dsp:txXfrm rot="-5400000">
        <a:off x="2335877" y="1402099"/>
        <a:ext cx="4106710" cy="849602"/>
      </dsp:txXfrm>
    </dsp:sp>
    <dsp:sp modelId="{3A9D899A-1567-40D9-93BE-F287DEB0DF63}">
      <dsp:nvSpPr>
        <dsp:cNvPr id="0" name=""/>
        <dsp:cNvSpPr/>
      </dsp:nvSpPr>
      <dsp:spPr>
        <a:xfrm>
          <a:off x="0" y="1238445"/>
          <a:ext cx="2335878" cy="1176908"/>
        </a:xfrm>
        <a:prstGeom prst="roundRect">
          <a:avLst/>
        </a:prstGeom>
        <a:solidFill>
          <a:srgbClr val="C5439D"/>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Engaged</a:t>
          </a:r>
        </a:p>
      </dsp:txBody>
      <dsp:txXfrm>
        <a:off x="57452" y="1295897"/>
        <a:ext cx="2220974" cy="1062004"/>
      </dsp:txXfrm>
    </dsp:sp>
    <dsp:sp modelId="{B92F7691-C8F3-4DB0-A886-9E9A3BFF0369}">
      <dsp:nvSpPr>
        <dsp:cNvPr id="0" name=""/>
        <dsp:cNvSpPr/>
      </dsp:nvSpPr>
      <dsp:spPr>
        <a:xfrm rot="5400000">
          <a:off x="3941450" y="986317"/>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 know I’m part of something bigger.</a:t>
          </a:r>
        </a:p>
        <a:p>
          <a:pPr marL="57150" lvl="1" indent="-57150" algn="l" defTabSz="355600">
            <a:lnSpc>
              <a:spcPct val="90000"/>
            </a:lnSpc>
            <a:spcBef>
              <a:spcPct val="0"/>
            </a:spcBef>
            <a:spcAft>
              <a:spcPct val="15000"/>
            </a:spcAft>
            <a:buChar char="•"/>
          </a:pPr>
          <a:r>
            <a:rPr lang="en-US" sz="800" kern="1200" dirty="0"/>
            <a:t>I’m almost engaged but there are times when I’m not.</a:t>
          </a:r>
        </a:p>
        <a:p>
          <a:pPr marL="57150" lvl="1" indent="-57150" algn="l" defTabSz="355600">
            <a:lnSpc>
              <a:spcPct val="90000"/>
            </a:lnSpc>
            <a:spcBef>
              <a:spcPct val="0"/>
            </a:spcBef>
            <a:spcAft>
              <a:spcPct val="15000"/>
            </a:spcAft>
            <a:buChar char="•"/>
          </a:pPr>
          <a:r>
            <a:rPr lang="en-US" sz="800" kern="1200" dirty="0"/>
            <a:t>I’m proud to work here but I wouldn’t shout it from the rooftops.</a:t>
          </a:r>
        </a:p>
        <a:p>
          <a:pPr marL="57150" lvl="1" indent="-57150" algn="l" defTabSz="355600">
            <a:lnSpc>
              <a:spcPct val="90000"/>
            </a:lnSpc>
            <a:spcBef>
              <a:spcPct val="0"/>
            </a:spcBef>
            <a:spcAft>
              <a:spcPct val="15000"/>
            </a:spcAft>
            <a:buChar char="•"/>
          </a:pPr>
          <a:r>
            <a:rPr lang="en-US" sz="800" kern="1200" dirty="0"/>
            <a:t>I might leave if I’m tempted.</a:t>
          </a:r>
        </a:p>
        <a:p>
          <a:pPr marL="57150" lvl="1" indent="-57150" algn="l" defTabSz="355600">
            <a:lnSpc>
              <a:spcPct val="90000"/>
            </a:lnSpc>
            <a:spcBef>
              <a:spcPct val="0"/>
            </a:spcBef>
            <a:spcAft>
              <a:spcPct val="15000"/>
            </a:spcAft>
            <a:buChar char="•"/>
          </a:pPr>
          <a:r>
            <a:rPr lang="en-US" sz="800" kern="1200" dirty="0"/>
            <a:t>There are no career development prospects here.</a:t>
          </a:r>
        </a:p>
      </dsp:txBody>
      <dsp:txXfrm rot="-5400000">
        <a:off x="2335877" y="2637852"/>
        <a:ext cx="4106710" cy="849602"/>
      </dsp:txXfrm>
    </dsp:sp>
    <dsp:sp modelId="{ABCCFFCE-B9DD-4AA1-9B6C-D8C46623274C}">
      <dsp:nvSpPr>
        <dsp:cNvPr id="0" name=""/>
        <dsp:cNvSpPr/>
      </dsp:nvSpPr>
      <dsp:spPr>
        <a:xfrm>
          <a:off x="0" y="2474199"/>
          <a:ext cx="2335878" cy="1176908"/>
        </a:xfrm>
        <a:prstGeom prst="roundRect">
          <a:avLst/>
        </a:prstGeom>
        <a:solidFill>
          <a:schemeClr val="accent4">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Almost Engaged</a:t>
          </a:r>
        </a:p>
      </dsp:txBody>
      <dsp:txXfrm>
        <a:off x="57452" y="2531651"/>
        <a:ext cx="2220974" cy="1062004"/>
      </dsp:txXfrm>
    </dsp:sp>
    <dsp:sp modelId="{53F7ACEA-1446-467F-AC0B-7F926DC66273}">
      <dsp:nvSpPr>
        <dsp:cNvPr id="0" name=""/>
        <dsp:cNvSpPr/>
      </dsp:nvSpPr>
      <dsp:spPr>
        <a:xfrm rot="5400000">
          <a:off x="3941450" y="2222071"/>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interested in overtime.</a:t>
          </a:r>
        </a:p>
        <a:p>
          <a:pPr marL="57150" lvl="1" indent="-57150" algn="l" defTabSz="355600">
            <a:lnSpc>
              <a:spcPct val="90000"/>
            </a:lnSpc>
            <a:spcBef>
              <a:spcPct val="0"/>
            </a:spcBef>
            <a:spcAft>
              <a:spcPct val="15000"/>
            </a:spcAft>
            <a:buChar char="•"/>
          </a:pPr>
          <a:r>
            <a:rPr lang="en-US" sz="800" kern="1200" dirty="0"/>
            <a:t>I have more sick days than I should.</a:t>
          </a:r>
        </a:p>
        <a:p>
          <a:pPr marL="57150" lvl="1" indent="-57150" algn="l" defTabSz="355600">
            <a:lnSpc>
              <a:spcPct val="90000"/>
            </a:lnSpc>
            <a:spcBef>
              <a:spcPct val="0"/>
            </a:spcBef>
            <a:spcAft>
              <a:spcPct val="15000"/>
            </a:spcAft>
            <a:buChar char="•"/>
          </a:pPr>
          <a:r>
            <a:rPr lang="en-US" sz="800" kern="1200" dirty="0"/>
            <a:t>I have poor working conditions.</a:t>
          </a:r>
        </a:p>
        <a:p>
          <a:pPr marL="57150" lvl="1" indent="-57150" algn="l" defTabSz="355600">
            <a:lnSpc>
              <a:spcPct val="90000"/>
            </a:lnSpc>
            <a:spcBef>
              <a:spcPct val="0"/>
            </a:spcBef>
            <a:spcAft>
              <a:spcPct val="15000"/>
            </a:spcAft>
            <a:buChar char="•"/>
          </a:pPr>
          <a:r>
            <a:rPr lang="en-US" sz="800" kern="1200" dirty="0"/>
            <a:t>I don’t like my manager or my team.</a:t>
          </a:r>
        </a:p>
        <a:p>
          <a:pPr marL="57150" lvl="1" indent="-57150" algn="l" defTabSz="355600">
            <a:lnSpc>
              <a:spcPct val="90000"/>
            </a:lnSpc>
            <a:spcBef>
              <a:spcPct val="0"/>
            </a:spcBef>
            <a:spcAft>
              <a:spcPct val="15000"/>
            </a:spcAft>
            <a:buChar char="•"/>
          </a:pPr>
          <a:r>
            <a:rPr lang="en-US" sz="800" kern="1200" dirty="0"/>
            <a:t>I don’t like my job much, but I get on with it.</a:t>
          </a:r>
        </a:p>
        <a:p>
          <a:pPr marL="57150" lvl="1" indent="-57150" algn="l" defTabSz="355600">
            <a:lnSpc>
              <a:spcPct val="90000"/>
            </a:lnSpc>
            <a:spcBef>
              <a:spcPct val="0"/>
            </a:spcBef>
            <a:spcAft>
              <a:spcPct val="15000"/>
            </a:spcAft>
            <a:buChar char="•"/>
          </a:pPr>
          <a:r>
            <a:rPr lang="en-US" sz="800" kern="1200" dirty="0"/>
            <a:t>I read job ads.</a:t>
          </a:r>
        </a:p>
      </dsp:txBody>
      <dsp:txXfrm rot="-5400000">
        <a:off x="2335877" y="3873606"/>
        <a:ext cx="4106710" cy="849602"/>
      </dsp:txXfrm>
    </dsp:sp>
    <dsp:sp modelId="{C1E9A69B-9E5C-4686-9BFF-E08A22BC9F29}">
      <dsp:nvSpPr>
        <dsp:cNvPr id="0" name=""/>
        <dsp:cNvSpPr/>
      </dsp:nvSpPr>
      <dsp:spPr>
        <a:xfrm>
          <a:off x="0" y="3709953"/>
          <a:ext cx="2335878" cy="1176908"/>
        </a:xfrm>
        <a:prstGeom prst="roundRect">
          <a:avLst/>
        </a:prstGeom>
        <a:solidFill>
          <a:srgbClr val="7030A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Not Engaged</a:t>
          </a:r>
        </a:p>
      </dsp:txBody>
      <dsp:txXfrm>
        <a:off x="57452" y="3767405"/>
        <a:ext cx="2220974" cy="1062004"/>
      </dsp:txXfrm>
    </dsp:sp>
    <dsp:sp modelId="{DC7D9B0E-CB66-4FA6-ADBA-F3A71D09D13C}">
      <dsp:nvSpPr>
        <dsp:cNvPr id="0" name=""/>
        <dsp:cNvSpPr/>
      </dsp:nvSpPr>
      <dsp:spPr>
        <a:xfrm rot="5400000">
          <a:off x="3941450" y="3457825"/>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here for the money.</a:t>
          </a:r>
        </a:p>
        <a:p>
          <a:pPr marL="57150" lvl="1" indent="-57150" algn="l" defTabSz="355600">
            <a:lnSpc>
              <a:spcPct val="90000"/>
            </a:lnSpc>
            <a:spcBef>
              <a:spcPct val="0"/>
            </a:spcBef>
            <a:spcAft>
              <a:spcPct val="15000"/>
            </a:spcAft>
            <a:buChar char="•"/>
          </a:pPr>
          <a:r>
            <a:rPr lang="en-US" sz="800" kern="1200" dirty="0"/>
            <a:t>I’m leaving when I can.</a:t>
          </a:r>
        </a:p>
        <a:p>
          <a:pPr marL="57150" lvl="1" indent="-57150" algn="l" defTabSz="355600">
            <a:lnSpc>
              <a:spcPct val="90000"/>
            </a:lnSpc>
            <a:spcBef>
              <a:spcPct val="0"/>
            </a:spcBef>
            <a:spcAft>
              <a:spcPct val="15000"/>
            </a:spcAft>
            <a:buChar char="•"/>
          </a:pPr>
          <a:r>
            <a:rPr lang="en-US" sz="800" kern="1200" dirty="0"/>
            <a:t>I’m not satisfied with my job.</a:t>
          </a:r>
        </a:p>
        <a:p>
          <a:pPr marL="57150" lvl="1" indent="-57150" algn="l" defTabSz="355600">
            <a:lnSpc>
              <a:spcPct val="90000"/>
            </a:lnSpc>
            <a:spcBef>
              <a:spcPct val="0"/>
            </a:spcBef>
            <a:spcAft>
              <a:spcPct val="15000"/>
            </a:spcAft>
            <a:buChar char="•"/>
          </a:pPr>
          <a:r>
            <a:rPr lang="en-US" sz="800" kern="1200" dirty="0"/>
            <a:t>My work doesn’t excite me.</a:t>
          </a:r>
        </a:p>
        <a:p>
          <a:pPr marL="57150" lvl="1" indent="-57150" algn="l" defTabSz="355600">
            <a:lnSpc>
              <a:spcPct val="90000"/>
            </a:lnSpc>
            <a:spcBef>
              <a:spcPct val="0"/>
            </a:spcBef>
            <a:spcAft>
              <a:spcPct val="15000"/>
            </a:spcAft>
            <a:buChar char="•"/>
          </a:pPr>
          <a:r>
            <a:rPr lang="en-US" sz="800" kern="1200" dirty="0"/>
            <a:t>I’m a clock watcher.</a:t>
          </a:r>
        </a:p>
      </dsp:txBody>
      <dsp:txXfrm rot="-5400000">
        <a:off x="2335877" y="5109360"/>
        <a:ext cx="4106710" cy="849602"/>
      </dsp:txXfrm>
    </dsp:sp>
    <dsp:sp modelId="{91C3C133-D8D7-4BDF-8D9C-8B46DA338968}">
      <dsp:nvSpPr>
        <dsp:cNvPr id="0" name=""/>
        <dsp:cNvSpPr/>
      </dsp:nvSpPr>
      <dsp:spPr>
        <a:xfrm>
          <a:off x="0" y="4945706"/>
          <a:ext cx="2335878" cy="117690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Disengaged</a:t>
          </a:r>
        </a:p>
      </dsp:txBody>
      <dsp:txXfrm>
        <a:off x="57452" y="5003158"/>
        <a:ext cx="2220974" cy="10620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7905-FE83-4D1B-83D0-80247D31B4AE}">
      <dsp:nvSpPr>
        <dsp:cNvPr id="0" name=""/>
        <dsp:cNvSpPr/>
      </dsp:nvSpPr>
      <dsp:spPr>
        <a:xfrm rot="5400000">
          <a:off x="3941450" y="-1485190"/>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What can I do for others?</a:t>
          </a:r>
        </a:p>
        <a:p>
          <a:pPr marL="57150" lvl="1" indent="-57150" algn="l" defTabSz="355600">
            <a:lnSpc>
              <a:spcPct val="90000"/>
            </a:lnSpc>
            <a:spcBef>
              <a:spcPct val="0"/>
            </a:spcBef>
            <a:spcAft>
              <a:spcPct val="15000"/>
            </a:spcAft>
            <a:buChar char="•"/>
          </a:pPr>
          <a:r>
            <a:rPr lang="en-US" sz="800" kern="1200" dirty="0"/>
            <a:t>I inspire others to do their best.</a:t>
          </a:r>
        </a:p>
        <a:p>
          <a:pPr marL="57150" lvl="1" indent="-57150" algn="l" defTabSz="355600">
            <a:lnSpc>
              <a:spcPct val="90000"/>
            </a:lnSpc>
            <a:spcBef>
              <a:spcPct val="0"/>
            </a:spcBef>
            <a:spcAft>
              <a:spcPct val="15000"/>
            </a:spcAft>
            <a:buChar char="•"/>
          </a:pPr>
          <a:r>
            <a:rPr lang="en-US" sz="800" kern="1200" dirty="0"/>
            <a:t>I love working here.</a:t>
          </a:r>
        </a:p>
        <a:p>
          <a:pPr marL="57150" lvl="1" indent="-57150" algn="l" defTabSz="355600">
            <a:lnSpc>
              <a:spcPct val="90000"/>
            </a:lnSpc>
            <a:spcBef>
              <a:spcPct val="0"/>
            </a:spcBef>
            <a:spcAft>
              <a:spcPct val="15000"/>
            </a:spcAft>
            <a:buChar char="•"/>
          </a:pPr>
          <a:r>
            <a:rPr lang="en-US" sz="800" kern="1200" dirty="0"/>
            <a:t>I’m a high flyer.</a:t>
          </a:r>
        </a:p>
      </dsp:txBody>
      <dsp:txXfrm rot="-5400000">
        <a:off x="2335877" y="166345"/>
        <a:ext cx="4106710" cy="849602"/>
      </dsp:txXfrm>
    </dsp:sp>
    <dsp:sp modelId="{B561E941-8764-4E88-BE43-02B248F1D3EB}">
      <dsp:nvSpPr>
        <dsp:cNvPr id="0" name=""/>
        <dsp:cNvSpPr/>
      </dsp:nvSpPr>
      <dsp:spPr>
        <a:xfrm>
          <a:off x="0" y="2691"/>
          <a:ext cx="2335878" cy="1176908"/>
        </a:xfrm>
        <a:prstGeom prst="roundRect">
          <a:avLst/>
        </a:prstGeom>
        <a:solidFill>
          <a:srgbClr val="FF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Highly Engaged</a:t>
          </a:r>
        </a:p>
      </dsp:txBody>
      <dsp:txXfrm>
        <a:off x="57452" y="60143"/>
        <a:ext cx="2220974" cy="1062004"/>
      </dsp:txXfrm>
    </dsp:sp>
    <dsp:sp modelId="{88292D9B-B33A-4C97-8404-D767D330BE19}">
      <dsp:nvSpPr>
        <dsp:cNvPr id="0" name=""/>
        <dsp:cNvSpPr/>
      </dsp:nvSpPr>
      <dsp:spPr>
        <a:xfrm rot="5400000">
          <a:off x="3941450" y="-249436"/>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a vital part of the business.</a:t>
          </a:r>
        </a:p>
        <a:p>
          <a:pPr marL="57150" lvl="1" indent="-57150" algn="l" defTabSz="355600">
            <a:lnSpc>
              <a:spcPct val="90000"/>
            </a:lnSpc>
            <a:spcBef>
              <a:spcPct val="0"/>
            </a:spcBef>
            <a:spcAft>
              <a:spcPct val="15000"/>
            </a:spcAft>
            <a:buChar char="•"/>
          </a:pPr>
          <a:r>
            <a:rPr lang="en-US" sz="800" kern="1200" dirty="0"/>
            <a:t>I feel important at work.</a:t>
          </a:r>
        </a:p>
        <a:p>
          <a:pPr marL="57150" lvl="1" indent="-57150" algn="l" defTabSz="355600">
            <a:lnSpc>
              <a:spcPct val="90000"/>
            </a:lnSpc>
            <a:spcBef>
              <a:spcPct val="0"/>
            </a:spcBef>
            <a:spcAft>
              <a:spcPct val="15000"/>
            </a:spcAft>
            <a:buChar char="•"/>
          </a:pPr>
          <a:r>
            <a:rPr lang="en-US" sz="800" kern="1200" dirty="0"/>
            <a:t>I’m really busy and very likely highly stressed.</a:t>
          </a:r>
        </a:p>
        <a:p>
          <a:pPr marL="57150" lvl="1" indent="-57150" algn="l" defTabSz="355600">
            <a:lnSpc>
              <a:spcPct val="90000"/>
            </a:lnSpc>
            <a:spcBef>
              <a:spcPct val="0"/>
            </a:spcBef>
            <a:spcAft>
              <a:spcPct val="15000"/>
            </a:spcAft>
            <a:buChar char="•"/>
          </a:pPr>
          <a:r>
            <a:rPr lang="en-US" sz="800" kern="1200" dirty="0"/>
            <a:t>I’m an achiever.</a:t>
          </a:r>
        </a:p>
        <a:p>
          <a:pPr marL="57150" lvl="1" indent="-57150" algn="l" defTabSz="355600">
            <a:lnSpc>
              <a:spcPct val="90000"/>
            </a:lnSpc>
            <a:spcBef>
              <a:spcPct val="0"/>
            </a:spcBef>
            <a:spcAft>
              <a:spcPct val="15000"/>
            </a:spcAft>
            <a:buChar char="•"/>
          </a:pPr>
          <a:r>
            <a:rPr lang="en-US" sz="800" kern="1200" dirty="0"/>
            <a:t>I’ll leave if something much better comes along.</a:t>
          </a:r>
        </a:p>
      </dsp:txBody>
      <dsp:txXfrm rot="-5400000">
        <a:off x="2335877" y="1402099"/>
        <a:ext cx="4106710" cy="849602"/>
      </dsp:txXfrm>
    </dsp:sp>
    <dsp:sp modelId="{3A9D899A-1567-40D9-93BE-F287DEB0DF63}">
      <dsp:nvSpPr>
        <dsp:cNvPr id="0" name=""/>
        <dsp:cNvSpPr/>
      </dsp:nvSpPr>
      <dsp:spPr>
        <a:xfrm>
          <a:off x="0" y="1238445"/>
          <a:ext cx="2335878" cy="1176908"/>
        </a:xfrm>
        <a:prstGeom prst="roundRect">
          <a:avLst/>
        </a:prstGeom>
        <a:solidFill>
          <a:srgbClr val="C5439D"/>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Engaged</a:t>
          </a:r>
        </a:p>
      </dsp:txBody>
      <dsp:txXfrm>
        <a:off x="57452" y="1295897"/>
        <a:ext cx="2220974" cy="1062004"/>
      </dsp:txXfrm>
    </dsp:sp>
    <dsp:sp modelId="{B92F7691-C8F3-4DB0-A886-9E9A3BFF0369}">
      <dsp:nvSpPr>
        <dsp:cNvPr id="0" name=""/>
        <dsp:cNvSpPr/>
      </dsp:nvSpPr>
      <dsp:spPr>
        <a:xfrm rot="5400000">
          <a:off x="3941450" y="986317"/>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 know I’m part of something bigger.</a:t>
          </a:r>
        </a:p>
        <a:p>
          <a:pPr marL="57150" lvl="1" indent="-57150" algn="l" defTabSz="355600">
            <a:lnSpc>
              <a:spcPct val="90000"/>
            </a:lnSpc>
            <a:spcBef>
              <a:spcPct val="0"/>
            </a:spcBef>
            <a:spcAft>
              <a:spcPct val="15000"/>
            </a:spcAft>
            <a:buChar char="•"/>
          </a:pPr>
          <a:r>
            <a:rPr lang="en-US" sz="800" kern="1200" dirty="0"/>
            <a:t>I’m almost engaged but there are times when I’m not.</a:t>
          </a:r>
        </a:p>
        <a:p>
          <a:pPr marL="57150" lvl="1" indent="-57150" algn="l" defTabSz="355600">
            <a:lnSpc>
              <a:spcPct val="90000"/>
            </a:lnSpc>
            <a:spcBef>
              <a:spcPct val="0"/>
            </a:spcBef>
            <a:spcAft>
              <a:spcPct val="15000"/>
            </a:spcAft>
            <a:buChar char="•"/>
          </a:pPr>
          <a:r>
            <a:rPr lang="en-US" sz="800" kern="1200" dirty="0"/>
            <a:t>I’m proud to work here but I wouldn’t shout it from the rooftops.</a:t>
          </a:r>
        </a:p>
        <a:p>
          <a:pPr marL="57150" lvl="1" indent="-57150" algn="l" defTabSz="355600">
            <a:lnSpc>
              <a:spcPct val="90000"/>
            </a:lnSpc>
            <a:spcBef>
              <a:spcPct val="0"/>
            </a:spcBef>
            <a:spcAft>
              <a:spcPct val="15000"/>
            </a:spcAft>
            <a:buChar char="•"/>
          </a:pPr>
          <a:r>
            <a:rPr lang="en-US" sz="800" kern="1200" dirty="0"/>
            <a:t>I might leave if I’m tempted.</a:t>
          </a:r>
        </a:p>
        <a:p>
          <a:pPr marL="57150" lvl="1" indent="-57150" algn="l" defTabSz="355600">
            <a:lnSpc>
              <a:spcPct val="90000"/>
            </a:lnSpc>
            <a:spcBef>
              <a:spcPct val="0"/>
            </a:spcBef>
            <a:spcAft>
              <a:spcPct val="15000"/>
            </a:spcAft>
            <a:buChar char="•"/>
          </a:pPr>
          <a:r>
            <a:rPr lang="en-US" sz="800" kern="1200" dirty="0"/>
            <a:t>There are no career development prospects here.</a:t>
          </a:r>
        </a:p>
      </dsp:txBody>
      <dsp:txXfrm rot="-5400000">
        <a:off x="2335877" y="2637852"/>
        <a:ext cx="4106710" cy="849602"/>
      </dsp:txXfrm>
    </dsp:sp>
    <dsp:sp modelId="{ABCCFFCE-B9DD-4AA1-9B6C-D8C46623274C}">
      <dsp:nvSpPr>
        <dsp:cNvPr id="0" name=""/>
        <dsp:cNvSpPr/>
      </dsp:nvSpPr>
      <dsp:spPr>
        <a:xfrm>
          <a:off x="0" y="2474199"/>
          <a:ext cx="2335878" cy="1176908"/>
        </a:xfrm>
        <a:prstGeom prst="roundRect">
          <a:avLst/>
        </a:prstGeom>
        <a:solidFill>
          <a:schemeClr val="accent4">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Almost Engaged</a:t>
          </a:r>
        </a:p>
      </dsp:txBody>
      <dsp:txXfrm>
        <a:off x="57452" y="2531651"/>
        <a:ext cx="2220974" cy="1062004"/>
      </dsp:txXfrm>
    </dsp:sp>
    <dsp:sp modelId="{53F7ACEA-1446-467F-AC0B-7F926DC66273}">
      <dsp:nvSpPr>
        <dsp:cNvPr id="0" name=""/>
        <dsp:cNvSpPr/>
      </dsp:nvSpPr>
      <dsp:spPr>
        <a:xfrm rot="5400000">
          <a:off x="3941450" y="2222071"/>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interested in overtime.</a:t>
          </a:r>
        </a:p>
        <a:p>
          <a:pPr marL="57150" lvl="1" indent="-57150" algn="l" defTabSz="355600">
            <a:lnSpc>
              <a:spcPct val="90000"/>
            </a:lnSpc>
            <a:spcBef>
              <a:spcPct val="0"/>
            </a:spcBef>
            <a:spcAft>
              <a:spcPct val="15000"/>
            </a:spcAft>
            <a:buChar char="•"/>
          </a:pPr>
          <a:r>
            <a:rPr lang="en-US" sz="800" kern="1200" dirty="0"/>
            <a:t>I have more sick days than I should.</a:t>
          </a:r>
        </a:p>
        <a:p>
          <a:pPr marL="57150" lvl="1" indent="-57150" algn="l" defTabSz="355600">
            <a:lnSpc>
              <a:spcPct val="90000"/>
            </a:lnSpc>
            <a:spcBef>
              <a:spcPct val="0"/>
            </a:spcBef>
            <a:spcAft>
              <a:spcPct val="15000"/>
            </a:spcAft>
            <a:buChar char="•"/>
          </a:pPr>
          <a:r>
            <a:rPr lang="en-US" sz="800" kern="1200" dirty="0"/>
            <a:t>I have poor working conditions.</a:t>
          </a:r>
        </a:p>
        <a:p>
          <a:pPr marL="57150" lvl="1" indent="-57150" algn="l" defTabSz="355600">
            <a:lnSpc>
              <a:spcPct val="90000"/>
            </a:lnSpc>
            <a:spcBef>
              <a:spcPct val="0"/>
            </a:spcBef>
            <a:spcAft>
              <a:spcPct val="15000"/>
            </a:spcAft>
            <a:buChar char="•"/>
          </a:pPr>
          <a:r>
            <a:rPr lang="en-US" sz="800" kern="1200" dirty="0"/>
            <a:t>I don’t like my manager or my team.</a:t>
          </a:r>
        </a:p>
        <a:p>
          <a:pPr marL="57150" lvl="1" indent="-57150" algn="l" defTabSz="355600">
            <a:lnSpc>
              <a:spcPct val="90000"/>
            </a:lnSpc>
            <a:spcBef>
              <a:spcPct val="0"/>
            </a:spcBef>
            <a:spcAft>
              <a:spcPct val="15000"/>
            </a:spcAft>
            <a:buChar char="•"/>
          </a:pPr>
          <a:r>
            <a:rPr lang="en-US" sz="800" kern="1200" dirty="0"/>
            <a:t>I don’t like my job much, but I get on with it.</a:t>
          </a:r>
        </a:p>
        <a:p>
          <a:pPr marL="57150" lvl="1" indent="-57150" algn="l" defTabSz="355600">
            <a:lnSpc>
              <a:spcPct val="90000"/>
            </a:lnSpc>
            <a:spcBef>
              <a:spcPct val="0"/>
            </a:spcBef>
            <a:spcAft>
              <a:spcPct val="15000"/>
            </a:spcAft>
            <a:buChar char="•"/>
          </a:pPr>
          <a:r>
            <a:rPr lang="en-US" sz="800" kern="1200" dirty="0"/>
            <a:t>I read job ads.</a:t>
          </a:r>
        </a:p>
      </dsp:txBody>
      <dsp:txXfrm rot="-5400000">
        <a:off x="2335877" y="3873606"/>
        <a:ext cx="4106710" cy="849602"/>
      </dsp:txXfrm>
    </dsp:sp>
    <dsp:sp modelId="{C1E9A69B-9E5C-4686-9BFF-E08A22BC9F29}">
      <dsp:nvSpPr>
        <dsp:cNvPr id="0" name=""/>
        <dsp:cNvSpPr/>
      </dsp:nvSpPr>
      <dsp:spPr>
        <a:xfrm>
          <a:off x="0" y="3709953"/>
          <a:ext cx="2335878" cy="1176908"/>
        </a:xfrm>
        <a:prstGeom prst="roundRect">
          <a:avLst/>
        </a:prstGeom>
        <a:solidFill>
          <a:srgbClr val="7030A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Not Engaged</a:t>
          </a:r>
        </a:p>
      </dsp:txBody>
      <dsp:txXfrm>
        <a:off x="57452" y="3767405"/>
        <a:ext cx="2220974" cy="1062004"/>
      </dsp:txXfrm>
    </dsp:sp>
    <dsp:sp modelId="{DC7D9B0E-CB66-4FA6-ADBA-F3A71D09D13C}">
      <dsp:nvSpPr>
        <dsp:cNvPr id="0" name=""/>
        <dsp:cNvSpPr/>
      </dsp:nvSpPr>
      <dsp:spPr>
        <a:xfrm rot="5400000">
          <a:off x="3941450" y="3457825"/>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here for the money.</a:t>
          </a:r>
        </a:p>
        <a:p>
          <a:pPr marL="57150" lvl="1" indent="-57150" algn="l" defTabSz="355600">
            <a:lnSpc>
              <a:spcPct val="90000"/>
            </a:lnSpc>
            <a:spcBef>
              <a:spcPct val="0"/>
            </a:spcBef>
            <a:spcAft>
              <a:spcPct val="15000"/>
            </a:spcAft>
            <a:buChar char="•"/>
          </a:pPr>
          <a:r>
            <a:rPr lang="en-US" sz="800" kern="1200" dirty="0"/>
            <a:t>I’m leaving when I can.</a:t>
          </a:r>
        </a:p>
        <a:p>
          <a:pPr marL="57150" lvl="1" indent="-57150" algn="l" defTabSz="355600">
            <a:lnSpc>
              <a:spcPct val="90000"/>
            </a:lnSpc>
            <a:spcBef>
              <a:spcPct val="0"/>
            </a:spcBef>
            <a:spcAft>
              <a:spcPct val="15000"/>
            </a:spcAft>
            <a:buChar char="•"/>
          </a:pPr>
          <a:r>
            <a:rPr lang="en-US" sz="800" kern="1200" dirty="0"/>
            <a:t>I’m not satisfied with my job.</a:t>
          </a:r>
        </a:p>
        <a:p>
          <a:pPr marL="57150" lvl="1" indent="-57150" algn="l" defTabSz="355600">
            <a:lnSpc>
              <a:spcPct val="90000"/>
            </a:lnSpc>
            <a:spcBef>
              <a:spcPct val="0"/>
            </a:spcBef>
            <a:spcAft>
              <a:spcPct val="15000"/>
            </a:spcAft>
            <a:buChar char="•"/>
          </a:pPr>
          <a:r>
            <a:rPr lang="en-US" sz="800" kern="1200" dirty="0"/>
            <a:t>My work doesn’t excite me.</a:t>
          </a:r>
        </a:p>
        <a:p>
          <a:pPr marL="57150" lvl="1" indent="-57150" algn="l" defTabSz="355600">
            <a:lnSpc>
              <a:spcPct val="90000"/>
            </a:lnSpc>
            <a:spcBef>
              <a:spcPct val="0"/>
            </a:spcBef>
            <a:spcAft>
              <a:spcPct val="15000"/>
            </a:spcAft>
            <a:buChar char="•"/>
          </a:pPr>
          <a:r>
            <a:rPr lang="en-US" sz="800" kern="1200" dirty="0"/>
            <a:t>I’m a clock watcher.</a:t>
          </a:r>
        </a:p>
      </dsp:txBody>
      <dsp:txXfrm rot="-5400000">
        <a:off x="2335877" y="5109360"/>
        <a:ext cx="4106710" cy="849602"/>
      </dsp:txXfrm>
    </dsp:sp>
    <dsp:sp modelId="{91C3C133-D8D7-4BDF-8D9C-8B46DA338968}">
      <dsp:nvSpPr>
        <dsp:cNvPr id="0" name=""/>
        <dsp:cNvSpPr/>
      </dsp:nvSpPr>
      <dsp:spPr>
        <a:xfrm>
          <a:off x="0" y="4945706"/>
          <a:ext cx="2335878" cy="117690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Disengaged</a:t>
          </a:r>
        </a:p>
      </dsp:txBody>
      <dsp:txXfrm>
        <a:off x="57452" y="5003158"/>
        <a:ext cx="2220974" cy="10620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7905-FE83-4D1B-83D0-80247D31B4AE}">
      <dsp:nvSpPr>
        <dsp:cNvPr id="0" name=""/>
        <dsp:cNvSpPr/>
      </dsp:nvSpPr>
      <dsp:spPr>
        <a:xfrm rot="5400000">
          <a:off x="3941450" y="-1485190"/>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What can I do for others?</a:t>
          </a:r>
        </a:p>
        <a:p>
          <a:pPr marL="57150" lvl="1" indent="-57150" algn="l" defTabSz="355600">
            <a:lnSpc>
              <a:spcPct val="90000"/>
            </a:lnSpc>
            <a:spcBef>
              <a:spcPct val="0"/>
            </a:spcBef>
            <a:spcAft>
              <a:spcPct val="15000"/>
            </a:spcAft>
            <a:buChar char="•"/>
          </a:pPr>
          <a:r>
            <a:rPr lang="en-US" sz="800" kern="1200" dirty="0"/>
            <a:t>I inspire others to do their best.</a:t>
          </a:r>
        </a:p>
        <a:p>
          <a:pPr marL="57150" lvl="1" indent="-57150" algn="l" defTabSz="355600">
            <a:lnSpc>
              <a:spcPct val="90000"/>
            </a:lnSpc>
            <a:spcBef>
              <a:spcPct val="0"/>
            </a:spcBef>
            <a:spcAft>
              <a:spcPct val="15000"/>
            </a:spcAft>
            <a:buChar char="•"/>
          </a:pPr>
          <a:r>
            <a:rPr lang="en-US" sz="800" kern="1200" dirty="0"/>
            <a:t>I love working here.</a:t>
          </a:r>
        </a:p>
        <a:p>
          <a:pPr marL="57150" lvl="1" indent="-57150" algn="l" defTabSz="355600">
            <a:lnSpc>
              <a:spcPct val="90000"/>
            </a:lnSpc>
            <a:spcBef>
              <a:spcPct val="0"/>
            </a:spcBef>
            <a:spcAft>
              <a:spcPct val="15000"/>
            </a:spcAft>
            <a:buChar char="•"/>
          </a:pPr>
          <a:r>
            <a:rPr lang="en-US" sz="800" kern="1200" dirty="0"/>
            <a:t>I’m a high flyer.</a:t>
          </a:r>
        </a:p>
      </dsp:txBody>
      <dsp:txXfrm rot="-5400000">
        <a:off x="2335877" y="166345"/>
        <a:ext cx="4106710" cy="849602"/>
      </dsp:txXfrm>
    </dsp:sp>
    <dsp:sp modelId="{B561E941-8764-4E88-BE43-02B248F1D3EB}">
      <dsp:nvSpPr>
        <dsp:cNvPr id="0" name=""/>
        <dsp:cNvSpPr/>
      </dsp:nvSpPr>
      <dsp:spPr>
        <a:xfrm>
          <a:off x="0" y="2691"/>
          <a:ext cx="2335878" cy="1176908"/>
        </a:xfrm>
        <a:prstGeom prst="roundRect">
          <a:avLst/>
        </a:prstGeom>
        <a:solidFill>
          <a:srgbClr val="FF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Highly Engaged</a:t>
          </a:r>
        </a:p>
      </dsp:txBody>
      <dsp:txXfrm>
        <a:off x="57452" y="60143"/>
        <a:ext cx="2220974" cy="1062004"/>
      </dsp:txXfrm>
    </dsp:sp>
    <dsp:sp modelId="{88292D9B-B33A-4C97-8404-D767D330BE19}">
      <dsp:nvSpPr>
        <dsp:cNvPr id="0" name=""/>
        <dsp:cNvSpPr/>
      </dsp:nvSpPr>
      <dsp:spPr>
        <a:xfrm rot="5400000">
          <a:off x="3941450" y="-249436"/>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a vital part of the business.</a:t>
          </a:r>
        </a:p>
        <a:p>
          <a:pPr marL="57150" lvl="1" indent="-57150" algn="l" defTabSz="355600">
            <a:lnSpc>
              <a:spcPct val="90000"/>
            </a:lnSpc>
            <a:spcBef>
              <a:spcPct val="0"/>
            </a:spcBef>
            <a:spcAft>
              <a:spcPct val="15000"/>
            </a:spcAft>
            <a:buChar char="•"/>
          </a:pPr>
          <a:r>
            <a:rPr lang="en-US" sz="800" kern="1200" dirty="0"/>
            <a:t>I feel important at work.</a:t>
          </a:r>
        </a:p>
        <a:p>
          <a:pPr marL="57150" lvl="1" indent="-57150" algn="l" defTabSz="355600">
            <a:lnSpc>
              <a:spcPct val="90000"/>
            </a:lnSpc>
            <a:spcBef>
              <a:spcPct val="0"/>
            </a:spcBef>
            <a:spcAft>
              <a:spcPct val="15000"/>
            </a:spcAft>
            <a:buChar char="•"/>
          </a:pPr>
          <a:r>
            <a:rPr lang="en-US" sz="800" kern="1200" dirty="0"/>
            <a:t>I’m really busy and very likely highly stressed.</a:t>
          </a:r>
        </a:p>
        <a:p>
          <a:pPr marL="57150" lvl="1" indent="-57150" algn="l" defTabSz="355600">
            <a:lnSpc>
              <a:spcPct val="90000"/>
            </a:lnSpc>
            <a:spcBef>
              <a:spcPct val="0"/>
            </a:spcBef>
            <a:spcAft>
              <a:spcPct val="15000"/>
            </a:spcAft>
            <a:buChar char="•"/>
          </a:pPr>
          <a:r>
            <a:rPr lang="en-US" sz="800" kern="1200" dirty="0"/>
            <a:t>I’m an achiever.</a:t>
          </a:r>
        </a:p>
        <a:p>
          <a:pPr marL="57150" lvl="1" indent="-57150" algn="l" defTabSz="355600">
            <a:lnSpc>
              <a:spcPct val="90000"/>
            </a:lnSpc>
            <a:spcBef>
              <a:spcPct val="0"/>
            </a:spcBef>
            <a:spcAft>
              <a:spcPct val="15000"/>
            </a:spcAft>
            <a:buChar char="•"/>
          </a:pPr>
          <a:r>
            <a:rPr lang="en-US" sz="800" kern="1200" dirty="0"/>
            <a:t>I’ll leave if something much better comes along.</a:t>
          </a:r>
        </a:p>
      </dsp:txBody>
      <dsp:txXfrm rot="-5400000">
        <a:off x="2335877" y="1402099"/>
        <a:ext cx="4106710" cy="849602"/>
      </dsp:txXfrm>
    </dsp:sp>
    <dsp:sp modelId="{3A9D899A-1567-40D9-93BE-F287DEB0DF63}">
      <dsp:nvSpPr>
        <dsp:cNvPr id="0" name=""/>
        <dsp:cNvSpPr/>
      </dsp:nvSpPr>
      <dsp:spPr>
        <a:xfrm>
          <a:off x="0" y="1238445"/>
          <a:ext cx="2335878" cy="1176908"/>
        </a:xfrm>
        <a:prstGeom prst="roundRect">
          <a:avLst/>
        </a:prstGeom>
        <a:solidFill>
          <a:srgbClr val="C5439D"/>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Engaged</a:t>
          </a:r>
        </a:p>
      </dsp:txBody>
      <dsp:txXfrm>
        <a:off x="57452" y="1295897"/>
        <a:ext cx="2220974" cy="1062004"/>
      </dsp:txXfrm>
    </dsp:sp>
    <dsp:sp modelId="{B92F7691-C8F3-4DB0-A886-9E9A3BFF0369}">
      <dsp:nvSpPr>
        <dsp:cNvPr id="0" name=""/>
        <dsp:cNvSpPr/>
      </dsp:nvSpPr>
      <dsp:spPr>
        <a:xfrm rot="5400000">
          <a:off x="3941450" y="986317"/>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 know I’m part of something bigger.</a:t>
          </a:r>
        </a:p>
        <a:p>
          <a:pPr marL="57150" lvl="1" indent="-57150" algn="l" defTabSz="355600">
            <a:lnSpc>
              <a:spcPct val="90000"/>
            </a:lnSpc>
            <a:spcBef>
              <a:spcPct val="0"/>
            </a:spcBef>
            <a:spcAft>
              <a:spcPct val="15000"/>
            </a:spcAft>
            <a:buChar char="•"/>
          </a:pPr>
          <a:r>
            <a:rPr lang="en-US" sz="800" kern="1200" dirty="0"/>
            <a:t>I’m almost engaged but there are times when I’m not.</a:t>
          </a:r>
        </a:p>
        <a:p>
          <a:pPr marL="57150" lvl="1" indent="-57150" algn="l" defTabSz="355600">
            <a:lnSpc>
              <a:spcPct val="90000"/>
            </a:lnSpc>
            <a:spcBef>
              <a:spcPct val="0"/>
            </a:spcBef>
            <a:spcAft>
              <a:spcPct val="15000"/>
            </a:spcAft>
            <a:buChar char="•"/>
          </a:pPr>
          <a:r>
            <a:rPr lang="en-US" sz="800" kern="1200" dirty="0"/>
            <a:t>I’m proud to work here but I wouldn’t shout it from the rooftops.</a:t>
          </a:r>
        </a:p>
        <a:p>
          <a:pPr marL="57150" lvl="1" indent="-57150" algn="l" defTabSz="355600">
            <a:lnSpc>
              <a:spcPct val="90000"/>
            </a:lnSpc>
            <a:spcBef>
              <a:spcPct val="0"/>
            </a:spcBef>
            <a:spcAft>
              <a:spcPct val="15000"/>
            </a:spcAft>
            <a:buChar char="•"/>
          </a:pPr>
          <a:r>
            <a:rPr lang="en-US" sz="800" kern="1200" dirty="0"/>
            <a:t>I might leave if I’m tempted.</a:t>
          </a:r>
        </a:p>
        <a:p>
          <a:pPr marL="57150" lvl="1" indent="-57150" algn="l" defTabSz="355600">
            <a:lnSpc>
              <a:spcPct val="90000"/>
            </a:lnSpc>
            <a:spcBef>
              <a:spcPct val="0"/>
            </a:spcBef>
            <a:spcAft>
              <a:spcPct val="15000"/>
            </a:spcAft>
            <a:buChar char="•"/>
          </a:pPr>
          <a:r>
            <a:rPr lang="en-US" sz="800" kern="1200" dirty="0"/>
            <a:t>There are no career development prospects here.</a:t>
          </a:r>
        </a:p>
      </dsp:txBody>
      <dsp:txXfrm rot="-5400000">
        <a:off x="2335877" y="2637852"/>
        <a:ext cx="4106710" cy="849602"/>
      </dsp:txXfrm>
    </dsp:sp>
    <dsp:sp modelId="{ABCCFFCE-B9DD-4AA1-9B6C-D8C46623274C}">
      <dsp:nvSpPr>
        <dsp:cNvPr id="0" name=""/>
        <dsp:cNvSpPr/>
      </dsp:nvSpPr>
      <dsp:spPr>
        <a:xfrm>
          <a:off x="0" y="2474199"/>
          <a:ext cx="2335878" cy="1176908"/>
        </a:xfrm>
        <a:prstGeom prst="roundRect">
          <a:avLst/>
        </a:prstGeom>
        <a:solidFill>
          <a:schemeClr val="accent4">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Almost Engaged</a:t>
          </a:r>
        </a:p>
      </dsp:txBody>
      <dsp:txXfrm>
        <a:off x="57452" y="2531651"/>
        <a:ext cx="2220974" cy="1062004"/>
      </dsp:txXfrm>
    </dsp:sp>
    <dsp:sp modelId="{53F7ACEA-1446-467F-AC0B-7F926DC66273}">
      <dsp:nvSpPr>
        <dsp:cNvPr id="0" name=""/>
        <dsp:cNvSpPr/>
      </dsp:nvSpPr>
      <dsp:spPr>
        <a:xfrm rot="5400000">
          <a:off x="3941450" y="2222071"/>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interested in overtime.</a:t>
          </a:r>
        </a:p>
        <a:p>
          <a:pPr marL="57150" lvl="1" indent="-57150" algn="l" defTabSz="355600">
            <a:lnSpc>
              <a:spcPct val="90000"/>
            </a:lnSpc>
            <a:spcBef>
              <a:spcPct val="0"/>
            </a:spcBef>
            <a:spcAft>
              <a:spcPct val="15000"/>
            </a:spcAft>
            <a:buChar char="•"/>
          </a:pPr>
          <a:r>
            <a:rPr lang="en-US" sz="800" kern="1200" dirty="0"/>
            <a:t>I have more sick days than I should.</a:t>
          </a:r>
        </a:p>
        <a:p>
          <a:pPr marL="57150" lvl="1" indent="-57150" algn="l" defTabSz="355600">
            <a:lnSpc>
              <a:spcPct val="90000"/>
            </a:lnSpc>
            <a:spcBef>
              <a:spcPct val="0"/>
            </a:spcBef>
            <a:spcAft>
              <a:spcPct val="15000"/>
            </a:spcAft>
            <a:buChar char="•"/>
          </a:pPr>
          <a:r>
            <a:rPr lang="en-US" sz="800" kern="1200" dirty="0"/>
            <a:t>I have poor working conditions.</a:t>
          </a:r>
        </a:p>
        <a:p>
          <a:pPr marL="57150" lvl="1" indent="-57150" algn="l" defTabSz="355600">
            <a:lnSpc>
              <a:spcPct val="90000"/>
            </a:lnSpc>
            <a:spcBef>
              <a:spcPct val="0"/>
            </a:spcBef>
            <a:spcAft>
              <a:spcPct val="15000"/>
            </a:spcAft>
            <a:buChar char="•"/>
          </a:pPr>
          <a:r>
            <a:rPr lang="en-US" sz="800" kern="1200" dirty="0"/>
            <a:t>I don’t like my manager or my team.</a:t>
          </a:r>
        </a:p>
        <a:p>
          <a:pPr marL="57150" lvl="1" indent="-57150" algn="l" defTabSz="355600">
            <a:lnSpc>
              <a:spcPct val="90000"/>
            </a:lnSpc>
            <a:spcBef>
              <a:spcPct val="0"/>
            </a:spcBef>
            <a:spcAft>
              <a:spcPct val="15000"/>
            </a:spcAft>
            <a:buChar char="•"/>
          </a:pPr>
          <a:r>
            <a:rPr lang="en-US" sz="800" kern="1200" dirty="0"/>
            <a:t>I don’t like my job much, but I get on with it.</a:t>
          </a:r>
        </a:p>
        <a:p>
          <a:pPr marL="57150" lvl="1" indent="-57150" algn="l" defTabSz="355600">
            <a:lnSpc>
              <a:spcPct val="90000"/>
            </a:lnSpc>
            <a:spcBef>
              <a:spcPct val="0"/>
            </a:spcBef>
            <a:spcAft>
              <a:spcPct val="15000"/>
            </a:spcAft>
            <a:buChar char="•"/>
          </a:pPr>
          <a:r>
            <a:rPr lang="en-US" sz="800" kern="1200" dirty="0"/>
            <a:t>I read job ads.</a:t>
          </a:r>
        </a:p>
      </dsp:txBody>
      <dsp:txXfrm rot="-5400000">
        <a:off x="2335877" y="3873606"/>
        <a:ext cx="4106710" cy="849602"/>
      </dsp:txXfrm>
    </dsp:sp>
    <dsp:sp modelId="{C1E9A69B-9E5C-4686-9BFF-E08A22BC9F29}">
      <dsp:nvSpPr>
        <dsp:cNvPr id="0" name=""/>
        <dsp:cNvSpPr/>
      </dsp:nvSpPr>
      <dsp:spPr>
        <a:xfrm>
          <a:off x="0" y="3709953"/>
          <a:ext cx="2335878" cy="1176908"/>
        </a:xfrm>
        <a:prstGeom prst="roundRect">
          <a:avLst/>
        </a:prstGeom>
        <a:solidFill>
          <a:srgbClr val="7030A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Not Engaged</a:t>
          </a:r>
        </a:p>
      </dsp:txBody>
      <dsp:txXfrm>
        <a:off x="57452" y="3767405"/>
        <a:ext cx="2220974" cy="1062004"/>
      </dsp:txXfrm>
    </dsp:sp>
    <dsp:sp modelId="{DC7D9B0E-CB66-4FA6-ADBA-F3A71D09D13C}">
      <dsp:nvSpPr>
        <dsp:cNvPr id="0" name=""/>
        <dsp:cNvSpPr/>
      </dsp:nvSpPr>
      <dsp:spPr>
        <a:xfrm rot="5400000">
          <a:off x="3941450" y="3457825"/>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here for the money.</a:t>
          </a:r>
        </a:p>
        <a:p>
          <a:pPr marL="57150" lvl="1" indent="-57150" algn="l" defTabSz="355600">
            <a:lnSpc>
              <a:spcPct val="90000"/>
            </a:lnSpc>
            <a:spcBef>
              <a:spcPct val="0"/>
            </a:spcBef>
            <a:spcAft>
              <a:spcPct val="15000"/>
            </a:spcAft>
            <a:buChar char="•"/>
          </a:pPr>
          <a:r>
            <a:rPr lang="en-US" sz="800" kern="1200" dirty="0"/>
            <a:t>I’m leaving when I can.</a:t>
          </a:r>
        </a:p>
        <a:p>
          <a:pPr marL="57150" lvl="1" indent="-57150" algn="l" defTabSz="355600">
            <a:lnSpc>
              <a:spcPct val="90000"/>
            </a:lnSpc>
            <a:spcBef>
              <a:spcPct val="0"/>
            </a:spcBef>
            <a:spcAft>
              <a:spcPct val="15000"/>
            </a:spcAft>
            <a:buChar char="•"/>
          </a:pPr>
          <a:r>
            <a:rPr lang="en-US" sz="800" kern="1200" dirty="0"/>
            <a:t>I’m not satisfied with my job.</a:t>
          </a:r>
        </a:p>
        <a:p>
          <a:pPr marL="57150" lvl="1" indent="-57150" algn="l" defTabSz="355600">
            <a:lnSpc>
              <a:spcPct val="90000"/>
            </a:lnSpc>
            <a:spcBef>
              <a:spcPct val="0"/>
            </a:spcBef>
            <a:spcAft>
              <a:spcPct val="15000"/>
            </a:spcAft>
            <a:buChar char="•"/>
          </a:pPr>
          <a:r>
            <a:rPr lang="en-US" sz="800" kern="1200" dirty="0"/>
            <a:t>My work doesn’t excite me.</a:t>
          </a:r>
        </a:p>
        <a:p>
          <a:pPr marL="57150" lvl="1" indent="-57150" algn="l" defTabSz="355600">
            <a:lnSpc>
              <a:spcPct val="90000"/>
            </a:lnSpc>
            <a:spcBef>
              <a:spcPct val="0"/>
            </a:spcBef>
            <a:spcAft>
              <a:spcPct val="15000"/>
            </a:spcAft>
            <a:buChar char="•"/>
          </a:pPr>
          <a:r>
            <a:rPr lang="en-US" sz="800" kern="1200" dirty="0"/>
            <a:t>I’m a clock watcher.</a:t>
          </a:r>
        </a:p>
      </dsp:txBody>
      <dsp:txXfrm rot="-5400000">
        <a:off x="2335877" y="5109360"/>
        <a:ext cx="4106710" cy="849602"/>
      </dsp:txXfrm>
    </dsp:sp>
    <dsp:sp modelId="{91C3C133-D8D7-4BDF-8D9C-8B46DA338968}">
      <dsp:nvSpPr>
        <dsp:cNvPr id="0" name=""/>
        <dsp:cNvSpPr/>
      </dsp:nvSpPr>
      <dsp:spPr>
        <a:xfrm>
          <a:off x="0" y="4945706"/>
          <a:ext cx="2335878" cy="117690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Disengaged</a:t>
          </a:r>
        </a:p>
      </dsp:txBody>
      <dsp:txXfrm>
        <a:off x="57452" y="5003158"/>
        <a:ext cx="2220974" cy="10620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6CDE6-77E6-4051-99B8-4BFA9743B0A9}"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69BB2-DCBB-4DE8-B1F4-3F51C18C00EE}" type="slidenum">
              <a:rPr lang="en-US" smtClean="0"/>
              <a:t>‹#›</a:t>
            </a:fld>
            <a:endParaRPr lang="en-US"/>
          </a:p>
        </p:txBody>
      </p:sp>
    </p:spTree>
    <p:extLst>
      <p:ext uri="{BB962C8B-B14F-4D97-AF65-F5344CB8AC3E}">
        <p14:creationId xmlns:p14="http://schemas.microsoft.com/office/powerpoint/2010/main" val="119895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CF5D38-4B9A-D14F-8D19-39903236B5DA}" type="slidenum">
              <a:rPr lang="en-US" smtClean="0"/>
              <a:t>1</a:t>
            </a:fld>
            <a:endParaRPr lang="en-US"/>
          </a:p>
        </p:txBody>
      </p:sp>
    </p:spTree>
    <p:extLst>
      <p:ext uri="{BB962C8B-B14F-4D97-AF65-F5344CB8AC3E}">
        <p14:creationId xmlns:p14="http://schemas.microsoft.com/office/powerpoint/2010/main" val="336426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noFill/>
        </p:spPr>
        <p:txBody>
          <a:bodyPr/>
          <a:lstStyle/>
          <a:p>
            <a:fld id="{E1BA33A9-5693-4F1A-BE09-81BAC49A0256}" type="slidenum">
              <a:rPr lang="en-US"/>
              <a:pPr/>
              <a:t>4</a:t>
            </a:fld>
            <a:endParaRPr lang="en-US"/>
          </a:p>
        </p:txBody>
      </p:sp>
      <p:sp>
        <p:nvSpPr>
          <p:cNvPr id="523267"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2295" tIns="46145" rIns="92295" bIns="46145" anchor="b"/>
          <a:lstStyle/>
          <a:p>
            <a:pPr algn="r" defTabSz="923820"/>
            <a:fld id="{D96190BE-647B-4930-80E8-F132A4CA5685}" type="slidenum">
              <a:rPr lang="en-US" sz="1200">
                <a:cs typeface="Arial" charset="0"/>
              </a:rPr>
              <a:pPr algn="r" defTabSz="923820"/>
              <a:t>4</a:t>
            </a:fld>
            <a:endParaRPr lang="en-US" sz="1200">
              <a:cs typeface="Arial" charset="0"/>
            </a:endParaRPr>
          </a:p>
        </p:txBody>
      </p:sp>
      <p:sp>
        <p:nvSpPr>
          <p:cNvPr id="523268"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2295" tIns="46145" rIns="92295" bIns="46145" anchor="b"/>
          <a:lstStyle/>
          <a:p>
            <a:pPr algn="r" defTabSz="923820"/>
            <a:fld id="{3C44BEAA-05DE-4B3F-9A99-B93D6F62715E}" type="slidenum">
              <a:rPr lang="en-US" sz="1200">
                <a:cs typeface="Arial" charset="0"/>
              </a:rPr>
              <a:pPr algn="r" defTabSz="923820"/>
              <a:t>4</a:t>
            </a:fld>
            <a:endParaRPr lang="en-US" sz="1200">
              <a:cs typeface="Arial" charset="0"/>
            </a:endParaRPr>
          </a:p>
        </p:txBody>
      </p:sp>
      <p:sp>
        <p:nvSpPr>
          <p:cNvPr id="523269" name="Rectangle 2"/>
          <p:cNvSpPr>
            <a:spLocks noGrp="1" noRot="1" noChangeAspect="1" noChangeArrowheads="1" noTextEdit="1"/>
          </p:cNvSpPr>
          <p:nvPr>
            <p:ph type="sldImg"/>
          </p:nvPr>
        </p:nvSpPr>
        <p:spPr>
          <a:xfrm>
            <a:off x="381000" y="685800"/>
            <a:ext cx="6096000" cy="3430588"/>
          </a:xfrm>
          <a:ln/>
        </p:spPr>
      </p:sp>
      <p:sp>
        <p:nvSpPr>
          <p:cNvPr id="523270" name="Rectangle 3"/>
          <p:cNvSpPr>
            <a:spLocks noGrp="1" noChangeArrowheads="1"/>
          </p:cNvSpPr>
          <p:nvPr>
            <p:ph type="body" idx="1"/>
          </p:nvPr>
        </p:nvSpPr>
        <p:spPr>
          <a:xfrm>
            <a:off x="685800" y="4341815"/>
            <a:ext cx="5486400" cy="4116387"/>
          </a:xfrm>
          <a:noFill/>
          <a:ln/>
        </p:spPr>
        <p:txBody>
          <a:bodyPr lIns="92295" tIns="46145" rIns="92295" bIns="46145"/>
          <a:lstStyle/>
          <a:p>
            <a:pPr eaLnBrk="1" hangingPunct="1"/>
            <a:r>
              <a:rPr lang="en-US"/>
              <a:t>Dr. Wright is a 1980 graduate of The Ohio State University College of Optometry, where he is clinical assistant professor and faculty coordinator of OSU’s Business Management Program. Retired from practice last year, Dr. Wright is president of Pathways to Success, Eyecare Business Training and Progressive Publishing Company. All three of these companies are dedicated to the special practice management needs of eyecare practices. Dr. Wright has lectured extensively throughout the U.S. and abroad. His topics include not only practice management, but also managed care, sports vision and vision and traumatic brain injuries. He is also the practice management editor for the Journal of Optometric Vision Development. This is Mark’s first presentation to the MBA. Please welcome Mark Wright…</a:t>
            </a:r>
          </a:p>
        </p:txBody>
      </p:sp>
    </p:spTree>
    <p:extLst>
      <p:ext uri="{BB962C8B-B14F-4D97-AF65-F5344CB8AC3E}">
        <p14:creationId xmlns:p14="http://schemas.microsoft.com/office/powerpoint/2010/main" val="148045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5</a:t>
            </a:fld>
            <a:endParaRPr lang="en-US"/>
          </a:p>
        </p:txBody>
      </p:sp>
    </p:spTree>
    <p:extLst>
      <p:ext uri="{BB962C8B-B14F-4D97-AF65-F5344CB8AC3E}">
        <p14:creationId xmlns:p14="http://schemas.microsoft.com/office/powerpoint/2010/main" val="89445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65A7-F012-44E9-93A0-F0A38BC104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0A2ADC-F694-454F-9A7E-3951E9EBDF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23FF49-0427-45A9-A7E4-7CF23EAF5D41}"/>
              </a:ext>
            </a:extLst>
          </p:cNvPr>
          <p:cNvSpPr>
            <a:spLocks noGrp="1"/>
          </p:cNvSpPr>
          <p:nvPr>
            <p:ph type="dt" sz="half" idx="10"/>
          </p:nvPr>
        </p:nvSpPr>
        <p:spPr/>
        <p:txBody>
          <a:bodyPr/>
          <a:lstStyle/>
          <a:p>
            <a:fld id="{039DF3B1-B359-4F55-B149-139642CE1DA2}" type="datetimeFigureOut">
              <a:rPr lang="en-US" smtClean="0"/>
              <a:t>9/18/2019</a:t>
            </a:fld>
            <a:endParaRPr lang="en-US"/>
          </a:p>
        </p:txBody>
      </p:sp>
      <p:sp>
        <p:nvSpPr>
          <p:cNvPr id="5" name="Footer Placeholder 4">
            <a:extLst>
              <a:ext uri="{FF2B5EF4-FFF2-40B4-BE49-F238E27FC236}">
                <a16:creationId xmlns:a16="http://schemas.microsoft.com/office/drawing/2014/main" id="{89032A05-02BA-47AF-9C33-DBEE91D18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554A5-3FB7-405E-82D8-E9939F16DF78}"/>
              </a:ext>
            </a:extLst>
          </p:cNvPr>
          <p:cNvSpPr>
            <a:spLocks noGrp="1"/>
          </p:cNvSpPr>
          <p:nvPr>
            <p:ph type="sldNum" sz="quarter" idx="12"/>
          </p:nvPr>
        </p:nvSpPr>
        <p:spPr/>
        <p:txBody>
          <a:bodyPr/>
          <a:lstStyle/>
          <a:p>
            <a:fld id="{7051FBF9-26A5-46E2-A16E-5DDD0D90985C}" type="slidenum">
              <a:rPr lang="en-US" smtClean="0"/>
              <a:t>‹#›</a:t>
            </a:fld>
            <a:endParaRPr lang="en-US"/>
          </a:p>
        </p:txBody>
      </p:sp>
    </p:spTree>
    <p:extLst>
      <p:ext uri="{BB962C8B-B14F-4D97-AF65-F5344CB8AC3E}">
        <p14:creationId xmlns:p14="http://schemas.microsoft.com/office/powerpoint/2010/main" val="1598003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9B4D-14F8-41CB-AF1F-C91D728AFC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21FF4-5D1B-46F0-9848-ACB2CC8F34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E633E-0076-4F2A-A22C-73EEC38A69C8}"/>
              </a:ext>
            </a:extLst>
          </p:cNvPr>
          <p:cNvSpPr>
            <a:spLocks noGrp="1"/>
          </p:cNvSpPr>
          <p:nvPr>
            <p:ph type="dt" sz="half" idx="10"/>
          </p:nvPr>
        </p:nvSpPr>
        <p:spPr/>
        <p:txBody>
          <a:bodyPr/>
          <a:lstStyle/>
          <a:p>
            <a:fld id="{039DF3B1-B359-4F55-B149-139642CE1DA2}" type="datetimeFigureOut">
              <a:rPr lang="en-US" smtClean="0"/>
              <a:t>9/18/2019</a:t>
            </a:fld>
            <a:endParaRPr lang="en-US"/>
          </a:p>
        </p:txBody>
      </p:sp>
      <p:sp>
        <p:nvSpPr>
          <p:cNvPr id="5" name="Footer Placeholder 4">
            <a:extLst>
              <a:ext uri="{FF2B5EF4-FFF2-40B4-BE49-F238E27FC236}">
                <a16:creationId xmlns:a16="http://schemas.microsoft.com/office/drawing/2014/main" id="{99544215-0A68-4068-8081-3C48CD289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757A6-A415-4A44-AD85-637DE7833E42}"/>
              </a:ext>
            </a:extLst>
          </p:cNvPr>
          <p:cNvSpPr>
            <a:spLocks noGrp="1"/>
          </p:cNvSpPr>
          <p:nvPr>
            <p:ph type="sldNum" sz="quarter" idx="12"/>
          </p:nvPr>
        </p:nvSpPr>
        <p:spPr/>
        <p:txBody>
          <a:bodyPr/>
          <a:lstStyle/>
          <a:p>
            <a:fld id="{7051FBF9-26A5-46E2-A16E-5DDD0D90985C}" type="slidenum">
              <a:rPr lang="en-US" smtClean="0"/>
              <a:t>‹#›</a:t>
            </a:fld>
            <a:endParaRPr lang="en-US"/>
          </a:p>
        </p:txBody>
      </p:sp>
    </p:spTree>
    <p:extLst>
      <p:ext uri="{BB962C8B-B14F-4D97-AF65-F5344CB8AC3E}">
        <p14:creationId xmlns:p14="http://schemas.microsoft.com/office/powerpoint/2010/main" val="181492093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4BF051-B746-46BB-BB60-4890FFA7E7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F31552-775E-4A77-887A-3B3D8AA96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6BD29-EF0A-493B-ABE8-D05E15CCD877}"/>
              </a:ext>
            </a:extLst>
          </p:cNvPr>
          <p:cNvSpPr>
            <a:spLocks noGrp="1"/>
          </p:cNvSpPr>
          <p:nvPr>
            <p:ph type="dt" sz="half" idx="10"/>
          </p:nvPr>
        </p:nvSpPr>
        <p:spPr/>
        <p:txBody>
          <a:bodyPr/>
          <a:lstStyle/>
          <a:p>
            <a:fld id="{039DF3B1-B359-4F55-B149-139642CE1DA2}" type="datetimeFigureOut">
              <a:rPr lang="en-US" smtClean="0"/>
              <a:t>9/18/2019</a:t>
            </a:fld>
            <a:endParaRPr lang="en-US"/>
          </a:p>
        </p:txBody>
      </p:sp>
      <p:sp>
        <p:nvSpPr>
          <p:cNvPr id="5" name="Footer Placeholder 4">
            <a:extLst>
              <a:ext uri="{FF2B5EF4-FFF2-40B4-BE49-F238E27FC236}">
                <a16:creationId xmlns:a16="http://schemas.microsoft.com/office/drawing/2014/main" id="{F5954A83-2C8D-43BB-AE95-972A81689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F0512-ECEF-4ED6-8D94-9F29CC24EA81}"/>
              </a:ext>
            </a:extLst>
          </p:cNvPr>
          <p:cNvSpPr>
            <a:spLocks noGrp="1"/>
          </p:cNvSpPr>
          <p:nvPr>
            <p:ph type="sldNum" sz="quarter" idx="12"/>
          </p:nvPr>
        </p:nvSpPr>
        <p:spPr/>
        <p:txBody>
          <a:bodyPr/>
          <a:lstStyle/>
          <a:p>
            <a:fld id="{7051FBF9-26A5-46E2-A16E-5DDD0D90985C}" type="slidenum">
              <a:rPr lang="en-US" smtClean="0"/>
              <a:t>‹#›</a:t>
            </a:fld>
            <a:endParaRPr lang="en-US"/>
          </a:p>
        </p:txBody>
      </p:sp>
    </p:spTree>
    <p:extLst>
      <p:ext uri="{BB962C8B-B14F-4D97-AF65-F5344CB8AC3E}">
        <p14:creationId xmlns:p14="http://schemas.microsoft.com/office/powerpoint/2010/main" val="16859648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90D4-F2A0-49FE-AC43-DE88D1DDAC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78A38-A6CD-40E2-90EE-A168C22AD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11810-5459-4141-A72C-89B3122E461D}"/>
              </a:ext>
            </a:extLst>
          </p:cNvPr>
          <p:cNvSpPr>
            <a:spLocks noGrp="1"/>
          </p:cNvSpPr>
          <p:nvPr>
            <p:ph type="dt" sz="half" idx="10"/>
          </p:nvPr>
        </p:nvSpPr>
        <p:spPr/>
        <p:txBody>
          <a:bodyPr/>
          <a:lstStyle/>
          <a:p>
            <a:fld id="{039DF3B1-B359-4F55-B149-139642CE1DA2}" type="datetimeFigureOut">
              <a:rPr lang="en-US" smtClean="0"/>
              <a:t>9/18/2019</a:t>
            </a:fld>
            <a:endParaRPr lang="en-US"/>
          </a:p>
        </p:txBody>
      </p:sp>
      <p:sp>
        <p:nvSpPr>
          <p:cNvPr id="5" name="Footer Placeholder 4">
            <a:extLst>
              <a:ext uri="{FF2B5EF4-FFF2-40B4-BE49-F238E27FC236}">
                <a16:creationId xmlns:a16="http://schemas.microsoft.com/office/drawing/2014/main" id="{9C32930A-3303-4D46-A892-9FD94C7A9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4264E-04AA-4332-AC36-CBD1A464BFEE}"/>
              </a:ext>
            </a:extLst>
          </p:cNvPr>
          <p:cNvSpPr>
            <a:spLocks noGrp="1"/>
          </p:cNvSpPr>
          <p:nvPr>
            <p:ph type="sldNum" sz="quarter" idx="12"/>
          </p:nvPr>
        </p:nvSpPr>
        <p:spPr/>
        <p:txBody>
          <a:bodyPr/>
          <a:lstStyle/>
          <a:p>
            <a:fld id="{7051FBF9-26A5-46E2-A16E-5DDD0D90985C}" type="slidenum">
              <a:rPr lang="en-US" smtClean="0"/>
              <a:t>‹#›</a:t>
            </a:fld>
            <a:endParaRPr lang="en-US"/>
          </a:p>
        </p:txBody>
      </p:sp>
    </p:spTree>
    <p:extLst>
      <p:ext uri="{BB962C8B-B14F-4D97-AF65-F5344CB8AC3E}">
        <p14:creationId xmlns:p14="http://schemas.microsoft.com/office/powerpoint/2010/main" val="9227168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9999-55A2-435C-B00E-92CBEB6581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2BFCB6-2863-4675-97E0-F0F062B44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8CDA46-1C56-4367-A5A9-D357B7C2B6FB}"/>
              </a:ext>
            </a:extLst>
          </p:cNvPr>
          <p:cNvSpPr>
            <a:spLocks noGrp="1"/>
          </p:cNvSpPr>
          <p:nvPr>
            <p:ph type="dt" sz="half" idx="10"/>
          </p:nvPr>
        </p:nvSpPr>
        <p:spPr/>
        <p:txBody>
          <a:bodyPr/>
          <a:lstStyle/>
          <a:p>
            <a:fld id="{039DF3B1-B359-4F55-B149-139642CE1DA2}" type="datetimeFigureOut">
              <a:rPr lang="en-US" smtClean="0"/>
              <a:t>9/18/2019</a:t>
            </a:fld>
            <a:endParaRPr lang="en-US"/>
          </a:p>
        </p:txBody>
      </p:sp>
      <p:sp>
        <p:nvSpPr>
          <p:cNvPr id="5" name="Footer Placeholder 4">
            <a:extLst>
              <a:ext uri="{FF2B5EF4-FFF2-40B4-BE49-F238E27FC236}">
                <a16:creationId xmlns:a16="http://schemas.microsoft.com/office/drawing/2014/main" id="{B6F1069D-6843-4A4F-B41B-F87272812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7E661-BBC7-4289-A09A-875697115F47}"/>
              </a:ext>
            </a:extLst>
          </p:cNvPr>
          <p:cNvSpPr>
            <a:spLocks noGrp="1"/>
          </p:cNvSpPr>
          <p:nvPr>
            <p:ph type="sldNum" sz="quarter" idx="12"/>
          </p:nvPr>
        </p:nvSpPr>
        <p:spPr/>
        <p:txBody>
          <a:bodyPr/>
          <a:lstStyle/>
          <a:p>
            <a:fld id="{7051FBF9-26A5-46E2-A16E-5DDD0D90985C}" type="slidenum">
              <a:rPr lang="en-US" smtClean="0"/>
              <a:t>‹#›</a:t>
            </a:fld>
            <a:endParaRPr lang="en-US"/>
          </a:p>
        </p:txBody>
      </p:sp>
    </p:spTree>
    <p:extLst>
      <p:ext uri="{BB962C8B-B14F-4D97-AF65-F5344CB8AC3E}">
        <p14:creationId xmlns:p14="http://schemas.microsoft.com/office/powerpoint/2010/main" val="211281196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D5DD-2977-4FB1-8229-FC12436BE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1E0B9-454B-48D1-8388-97CCB279A8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1DBEF0-FF08-4421-A1BB-CB6739C1D4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8763E9-1B96-48E5-8D75-10BE95338EE8}"/>
              </a:ext>
            </a:extLst>
          </p:cNvPr>
          <p:cNvSpPr>
            <a:spLocks noGrp="1"/>
          </p:cNvSpPr>
          <p:nvPr>
            <p:ph type="dt" sz="half" idx="10"/>
          </p:nvPr>
        </p:nvSpPr>
        <p:spPr/>
        <p:txBody>
          <a:bodyPr/>
          <a:lstStyle/>
          <a:p>
            <a:fld id="{039DF3B1-B359-4F55-B149-139642CE1DA2}" type="datetimeFigureOut">
              <a:rPr lang="en-US" smtClean="0"/>
              <a:t>9/18/2019</a:t>
            </a:fld>
            <a:endParaRPr lang="en-US"/>
          </a:p>
        </p:txBody>
      </p:sp>
      <p:sp>
        <p:nvSpPr>
          <p:cNvPr id="6" name="Footer Placeholder 5">
            <a:extLst>
              <a:ext uri="{FF2B5EF4-FFF2-40B4-BE49-F238E27FC236}">
                <a16:creationId xmlns:a16="http://schemas.microsoft.com/office/drawing/2014/main" id="{DCE4B64E-BB2B-41C6-A629-1BDC0115F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5647D-C52F-44E2-9C80-4A50CC3B71BD}"/>
              </a:ext>
            </a:extLst>
          </p:cNvPr>
          <p:cNvSpPr>
            <a:spLocks noGrp="1"/>
          </p:cNvSpPr>
          <p:nvPr>
            <p:ph type="sldNum" sz="quarter" idx="12"/>
          </p:nvPr>
        </p:nvSpPr>
        <p:spPr/>
        <p:txBody>
          <a:bodyPr/>
          <a:lstStyle/>
          <a:p>
            <a:fld id="{7051FBF9-26A5-46E2-A16E-5DDD0D90985C}" type="slidenum">
              <a:rPr lang="en-US" smtClean="0"/>
              <a:t>‹#›</a:t>
            </a:fld>
            <a:endParaRPr lang="en-US"/>
          </a:p>
        </p:txBody>
      </p:sp>
    </p:spTree>
    <p:extLst>
      <p:ext uri="{BB962C8B-B14F-4D97-AF65-F5344CB8AC3E}">
        <p14:creationId xmlns:p14="http://schemas.microsoft.com/office/powerpoint/2010/main" val="33574261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FBF1-DAEC-48FF-8831-8F7BFFB6CA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3815A4-0B75-44B6-AD66-2473C32D0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99C72-8EFD-4279-BF50-BD7A728AD9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00EA28-A725-4BB2-9E4A-605099214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589BB-35EC-461C-9162-5ED8E23553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7C52B-0F1B-4BC1-B31A-E427A3F43120}"/>
              </a:ext>
            </a:extLst>
          </p:cNvPr>
          <p:cNvSpPr>
            <a:spLocks noGrp="1"/>
          </p:cNvSpPr>
          <p:nvPr>
            <p:ph type="dt" sz="half" idx="10"/>
          </p:nvPr>
        </p:nvSpPr>
        <p:spPr/>
        <p:txBody>
          <a:bodyPr/>
          <a:lstStyle/>
          <a:p>
            <a:fld id="{039DF3B1-B359-4F55-B149-139642CE1DA2}" type="datetimeFigureOut">
              <a:rPr lang="en-US" smtClean="0"/>
              <a:t>9/18/2019</a:t>
            </a:fld>
            <a:endParaRPr lang="en-US"/>
          </a:p>
        </p:txBody>
      </p:sp>
      <p:sp>
        <p:nvSpPr>
          <p:cNvPr id="8" name="Footer Placeholder 7">
            <a:extLst>
              <a:ext uri="{FF2B5EF4-FFF2-40B4-BE49-F238E27FC236}">
                <a16:creationId xmlns:a16="http://schemas.microsoft.com/office/drawing/2014/main" id="{CCFA5612-FA23-4E44-B6AE-B3ED3EF8CF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AA5091-9820-4CBD-8517-48B8D40B10D6}"/>
              </a:ext>
            </a:extLst>
          </p:cNvPr>
          <p:cNvSpPr>
            <a:spLocks noGrp="1"/>
          </p:cNvSpPr>
          <p:nvPr>
            <p:ph type="sldNum" sz="quarter" idx="12"/>
          </p:nvPr>
        </p:nvSpPr>
        <p:spPr/>
        <p:txBody>
          <a:bodyPr/>
          <a:lstStyle/>
          <a:p>
            <a:fld id="{7051FBF9-26A5-46E2-A16E-5DDD0D90985C}" type="slidenum">
              <a:rPr lang="en-US" smtClean="0"/>
              <a:t>‹#›</a:t>
            </a:fld>
            <a:endParaRPr lang="en-US"/>
          </a:p>
        </p:txBody>
      </p:sp>
    </p:spTree>
    <p:extLst>
      <p:ext uri="{BB962C8B-B14F-4D97-AF65-F5344CB8AC3E}">
        <p14:creationId xmlns:p14="http://schemas.microsoft.com/office/powerpoint/2010/main" val="22646012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BC9C-E066-415B-AF27-27F6C53426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D1ADE-374A-4FE0-A451-27EA221BC1D8}"/>
              </a:ext>
            </a:extLst>
          </p:cNvPr>
          <p:cNvSpPr>
            <a:spLocks noGrp="1"/>
          </p:cNvSpPr>
          <p:nvPr>
            <p:ph type="dt" sz="half" idx="10"/>
          </p:nvPr>
        </p:nvSpPr>
        <p:spPr/>
        <p:txBody>
          <a:bodyPr/>
          <a:lstStyle/>
          <a:p>
            <a:fld id="{039DF3B1-B359-4F55-B149-139642CE1DA2}" type="datetimeFigureOut">
              <a:rPr lang="en-US" smtClean="0"/>
              <a:t>9/18/2019</a:t>
            </a:fld>
            <a:endParaRPr lang="en-US"/>
          </a:p>
        </p:txBody>
      </p:sp>
      <p:sp>
        <p:nvSpPr>
          <p:cNvPr id="4" name="Footer Placeholder 3">
            <a:extLst>
              <a:ext uri="{FF2B5EF4-FFF2-40B4-BE49-F238E27FC236}">
                <a16:creationId xmlns:a16="http://schemas.microsoft.com/office/drawing/2014/main" id="{0D008A0C-AE89-4BA1-A810-3CDD43F973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AEB1B8-78A4-49A5-BDE2-A45BB3D0A55B}"/>
              </a:ext>
            </a:extLst>
          </p:cNvPr>
          <p:cNvSpPr>
            <a:spLocks noGrp="1"/>
          </p:cNvSpPr>
          <p:nvPr>
            <p:ph type="sldNum" sz="quarter" idx="12"/>
          </p:nvPr>
        </p:nvSpPr>
        <p:spPr/>
        <p:txBody>
          <a:bodyPr/>
          <a:lstStyle/>
          <a:p>
            <a:fld id="{7051FBF9-26A5-46E2-A16E-5DDD0D90985C}" type="slidenum">
              <a:rPr lang="en-US" smtClean="0"/>
              <a:t>‹#›</a:t>
            </a:fld>
            <a:endParaRPr lang="en-US"/>
          </a:p>
        </p:txBody>
      </p:sp>
    </p:spTree>
    <p:extLst>
      <p:ext uri="{BB962C8B-B14F-4D97-AF65-F5344CB8AC3E}">
        <p14:creationId xmlns:p14="http://schemas.microsoft.com/office/powerpoint/2010/main" val="177501762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7AC6F-01FA-4E3A-B113-142AEE746F50}"/>
              </a:ext>
            </a:extLst>
          </p:cNvPr>
          <p:cNvSpPr>
            <a:spLocks noGrp="1"/>
          </p:cNvSpPr>
          <p:nvPr>
            <p:ph type="dt" sz="half" idx="10"/>
          </p:nvPr>
        </p:nvSpPr>
        <p:spPr/>
        <p:txBody>
          <a:bodyPr/>
          <a:lstStyle/>
          <a:p>
            <a:fld id="{039DF3B1-B359-4F55-B149-139642CE1DA2}" type="datetimeFigureOut">
              <a:rPr lang="en-US" smtClean="0"/>
              <a:t>9/18/2019</a:t>
            </a:fld>
            <a:endParaRPr lang="en-US"/>
          </a:p>
        </p:txBody>
      </p:sp>
      <p:sp>
        <p:nvSpPr>
          <p:cNvPr id="3" name="Footer Placeholder 2">
            <a:extLst>
              <a:ext uri="{FF2B5EF4-FFF2-40B4-BE49-F238E27FC236}">
                <a16:creationId xmlns:a16="http://schemas.microsoft.com/office/drawing/2014/main" id="{C2C9123B-3233-4C28-8017-7D0716958A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D968A8-406B-446A-B2E3-E50EEE429008}"/>
              </a:ext>
            </a:extLst>
          </p:cNvPr>
          <p:cNvSpPr>
            <a:spLocks noGrp="1"/>
          </p:cNvSpPr>
          <p:nvPr>
            <p:ph type="sldNum" sz="quarter" idx="12"/>
          </p:nvPr>
        </p:nvSpPr>
        <p:spPr/>
        <p:txBody>
          <a:bodyPr/>
          <a:lstStyle/>
          <a:p>
            <a:fld id="{7051FBF9-26A5-46E2-A16E-5DDD0D90985C}" type="slidenum">
              <a:rPr lang="en-US" smtClean="0"/>
              <a:t>‹#›</a:t>
            </a:fld>
            <a:endParaRPr lang="en-US"/>
          </a:p>
        </p:txBody>
      </p:sp>
    </p:spTree>
    <p:extLst>
      <p:ext uri="{BB962C8B-B14F-4D97-AF65-F5344CB8AC3E}">
        <p14:creationId xmlns:p14="http://schemas.microsoft.com/office/powerpoint/2010/main" val="42520964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D7B7-3A7B-4F68-B113-EDDE13097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E563C-3959-4C20-B184-90DC7597E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A5FF7C-F6AE-4F3D-875E-F1E06755A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D337A-8A6F-4BC1-8D20-E0D9059F0A27}"/>
              </a:ext>
            </a:extLst>
          </p:cNvPr>
          <p:cNvSpPr>
            <a:spLocks noGrp="1"/>
          </p:cNvSpPr>
          <p:nvPr>
            <p:ph type="dt" sz="half" idx="10"/>
          </p:nvPr>
        </p:nvSpPr>
        <p:spPr/>
        <p:txBody>
          <a:bodyPr/>
          <a:lstStyle/>
          <a:p>
            <a:fld id="{039DF3B1-B359-4F55-B149-139642CE1DA2}" type="datetimeFigureOut">
              <a:rPr lang="en-US" smtClean="0"/>
              <a:t>9/18/2019</a:t>
            </a:fld>
            <a:endParaRPr lang="en-US"/>
          </a:p>
        </p:txBody>
      </p:sp>
      <p:sp>
        <p:nvSpPr>
          <p:cNvPr id="6" name="Footer Placeholder 5">
            <a:extLst>
              <a:ext uri="{FF2B5EF4-FFF2-40B4-BE49-F238E27FC236}">
                <a16:creationId xmlns:a16="http://schemas.microsoft.com/office/drawing/2014/main" id="{35A7A1C3-B33D-4C1E-B487-14629F877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2FB3A3-6E9C-4AD8-9C2E-FDD8B1596C4B}"/>
              </a:ext>
            </a:extLst>
          </p:cNvPr>
          <p:cNvSpPr>
            <a:spLocks noGrp="1"/>
          </p:cNvSpPr>
          <p:nvPr>
            <p:ph type="sldNum" sz="quarter" idx="12"/>
          </p:nvPr>
        </p:nvSpPr>
        <p:spPr/>
        <p:txBody>
          <a:bodyPr/>
          <a:lstStyle/>
          <a:p>
            <a:fld id="{7051FBF9-26A5-46E2-A16E-5DDD0D90985C}" type="slidenum">
              <a:rPr lang="en-US" smtClean="0"/>
              <a:t>‹#›</a:t>
            </a:fld>
            <a:endParaRPr lang="en-US"/>
          </a:p>
        </p:txBody>
      </p:sp>
    </p:spTree>
    <p:extLst>
      <p:ext uri="{BB962C8B-B14F-4D97-AF65-F5344CB8AC3E}">
        <p14:creationId xmlns:p14="http://schemas.microsoft.com/office/powerpoint/2010/main" val="37158505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DB00-B658-4A39-8588-4DB98F8D77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61BA38-273F-4CB2-92B5-94F921E50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175586-384F-45AC-8B52-13DBD50BD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06DFE3-0D32-49C9-B109-125C8CC7191D}"/>
              </a:ext>
            </a:extLst>
          </p:cNvPr>
          <p:cNvSpPr>
            <a:spLocks noGrp="1"/>
          </p:cNvSpPr>
          <p:nvPr>
            <p:ph type="dt" sz="half" idx="10"/>
          </p:nvPr>
        </p:nvSpPr>
        <p:spPr/>
        <p:txBody>
          <a:bodyPr/>
          <a:lstStyle/>
          <a:p>
            <a:fld id="{039DF3B1-B359-4F55-B149-139642CE1DA2}" type="datetimeFigureOut">
              <a:rPr lang="en-US" smtClean="0"/>
              <a:t>9/18/2019</a:t>
            </a:fld>
            <a:endParaRPr lang="en-US"/>
          </a:p>
        </p:txBody>
      </p:sp>
      <p:sp>
        <p:nvSpPr>
          <p:cNvPr id="6" name="Footer Placeholder 5">
            <a:extLst>
              <a:ext uri="{FF2B5EF4-FFF2-40B4-BE49-F238E27FC236}">
                <a16:creationId xmlns:a16="http://schemas.microsoft.com/office/drawing/2014/main" id="{4F240CA1-46DB-4E74-99DE-CB113D721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5FA6C-D4C8-4665-9C5F-81E7B514A67C}"/>
              </a:ext>
            </a:extLst>
          </p:cNvPr>
          <p:cNvSpPr>
            <a:spLocks noGrp="1"/>
          </p:cNvSpPr>
          <p:nvPr>
            <p:ph type="sldNum" sz="quarter" idx="12"/>
          </p:nvPr>
        </p:nvSpPr>
        <p:spPr/>
        <p:txBody>
          <a:bodyPr/>
          <a:lstStyle/>
          <a:p>
            <a:fld id="{7051FBF9-26A5-46E2-A16E-5DDD0D90985C}" type="slidenum">
              <a:rPr lang="en-US" smtClean="0"/>
              <a:t>‹#›</a:t>
            </a:fld>
            <a:endParaRPr lang="en-US"/>
          </a:p>
        </p:txBody>
      </p:sp>
    </p:spTree>
    <p:extLst>
      <p:ext uri="{BB962C8B-B14F-4D97-AF65-F5344CB8AC3E}">
        <p14:creationId xmlns:p14="http://schemas.microsoft.com/office/powerpoint/2010/main" val="111701239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C5D9DE-3640-4904-AA8F-8020D7823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D273F0-DBFC-42A7-ADD2-CFB3A45B54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1B811-750D-41C7-9511-74A6CD9CF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DF3B1-B359-4F55-B149-139642CE1DA2}" type="datetimeFigureOut">
              <a:rPr lang="en-US" smtClean="0"/>
              <a:t>9/18/2019</a:t>
            </a:fld>
            <a:endParaRPr lang="en-US"/>
          </a:p>
        </p:txBody>
      </p:sp>
      <p:sp>
        <p:nvSpPr>
          <p:cNvPr id="5" name="Footer Placeholder 4">
            <a:extLst>
              <a:ext uri="{FF2B5EF4-FFF2-40B4-BE49-F238E27FC236}">
                <a16:creationId xmlns:a16="http://schemas.microsoft.com/office/drawing/2014/main" id="{A711425B-EC3A-4FE1-9429-082F9E505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89F35-1E7C-45E4-B48C-47BE5FE3AF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1FBF9-26A5-46E2-A16E-5DDD0D90985C}" type="slidenum">
              <a:rPr lang="en-US" smtClean="0"/>
              <a:t>‹#›</a:t>
            </a:fld>
            <a:endParaRPr lang="en-US"/>
          </a:p>
        </p:txBody>
      </p:sp>
    </p:spTree>
    <p:extLst>
      <p:ext uri="{BB962C8B-B14F-4D97-AF65-F5344CB8AC3E}">
        <p14:creationId xmlns:p14="http://schemas.microsoft.com/office/powerpoint/2010/main" val="3428350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4.jp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7BB8C542-694A-0241-93FB-A64F6987A387}"/>
              </a:ext>
            </a:extLst>
          </p:cNvPr>
          <p:cNvPicPr>
            <a:picLocks noGrp="1" noChangeAspect="1"/>
          </p:cNvPicPr>
          <p:nvPr>
            <p:ph idx="1"/>
          </p:nvPr>
        </p:nvPicPr>
        <p:blipFill>
          <a:blip r:embed="rId3"/>
          <a:stretch>
            <a:fillRect/>
          </a:stretch>
        </p:blipFill>
        <p:spPr>
          <a:xfrm>
            <a:off x="589094" y="325321"/>
            <a:ext cx="11602906" cy="6532679"/>
          </a:xfrm>
        </p:spPr>
      </p:pic>
      <p:sp>
        <p:nvSpPr>
          <p:cNvPr id="7" name="TextBox 6">
            <a:extLst>
              <a:ext uri="{FF2B5EF4-FFF2-40B4-BE49-F238E27FC236}">
                <a16:creationId xmlns:a16="http://schemas.microsoft.com/office/drawing/2014/main" id="{97EEEB71-5CC3-9C40-AE50-286E955211B6}"/>
              </a:ext>
            </a:extLst>
          </p:cNvPr>
          <p:cNvSpPr txBox="1"/>
          <p:nvPr/>
        </p:nvSpPr>
        <p:spPr>
          <a:xfrm>
            <a:off x="979216" y="1214633"/>
            <a:ext cx="5411331" cy="2862322"/>
          </a:xfrm>
          <a:prstGeom prst="rect">
            <a:avLst/>
          </a:prstGeom>
          <a:noFill/>
        </p:spPr>
        <p:txBody>
          <a:bodyPr wrap="square" rtlCol="0">
            <a:spAutoFit/>
          </a:bodyPr>
          <a:lstStyle/>
          <a:p>
            <a:r>
              <a:rPr lang="en-US" sz="2000" b="1" dirty="0"/>
              <a:t>Vision </a:t>
            </a:r>
            <a:r>
              <a:rPr lang="en-US" sz="2000" b="1"/>
              <a:t>Expo Has Gone </a:t>
            </a:r>
            <a:r>
              <a:rPr lang="en-US" sz="2000" b="1" dirty="0"/>
              <a:t>Green!</a:t>
            </a:r>
            <a:endParaRPr lang="en-US" sz="2000" dirty="0"/>
          </a:p>
          <a:p>
            <a:r>
              <a:rPr lang="en-US" sz="2000" dirty="0"/>
              <a:t>We have eliminated all paper session evaluation forms.  Please be sure to complete your electronic session evaluations online when you login to request your CE Letter for each course you attended!  Your feedback is important to us as our Conference Advisory Board considers content and speakers for future meetings to provide you with the best education possible.</a:t>
            </a:r>
          </a:p>
        </p:txBody>
      </p:sp>
      <p:pic>
        <p:nvPicPr>
          <p:cNvPr id="8" name="Picture 7">
            <a:extLst>
              <a:ext uri="{FF2B5EF4-FFF2-40B4-BE49-F238E27FC236}">
                <a16:creationId xmlns:a16="http://schemas.microsoft.com/office/drawing/2014/main" id="{39FC4AC2-6A02-E74D-8BC4-E852C8610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216" y="5551714"/>
            <a:ext cx="1664003" cy="539866"/>
          </a:xfrm>
          <a:prstGeom prst="rect">
            <a:avLst/>
          </a:prstGeom>
        </p:spPr>
      </p:pic>
      <p:sp>
        <p:nvSpPr>
          <p:cNvPr id="2" name="Rectangle 1"/>
          <p:cNvSpPr/>
          <p:nvPr/>
        </p:nvSpPr>
        <p:spPr>
          <a:xfrm>
            <a:off x="979216" y="446812"/>
            <a:ext cx="4389618" cy="646331"/>
          </a:xfrm>
          <a:prstGeom prst="rect">
            <a:avLst/>
          </a:prstGeom>
        </p:spPr>
        <p:txBody>
          <a:bodyPr wrap="square">
            <a:spAutoFit/>
          </a:bodyPr>
          <a:lstStyle/>
          <a:p>
            <a:r>
              <a:rPr lang="en-US" dirty="0">
                <a:latin typeface="Franklin Gothic Book" panose="020B0503020102020204" pitchFamily="34" charset="0"/>
                <a:ea typeface="Calibri" panose="020F0502020204030204" pitchFamily="34" charset="0"/>
                <a:cs typeface="Calibri" panose="020F0502020204030204" pitchFamily="34" charset="0"/>
              </a:rPr>
              <a:t>On behalf of Vision Expo, we sincerely thank you for being with us this year.</a:t>
            </a:r>
            <a:endParaRPr lang="en-US" dirty="0"/>
          </a:p>
        </p:txBody>
      </p:sp>
    </p:spTree>
    <p:extLst>
      <p:ext uri="{BB962C8B-B14F-4D97-AF65-F5344CB8AC3E}">
        <p14:creationId xmlns:p14="http://schemas.microsoft.com/office/powerpoint/2010/main" val="271017977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3F67-CFA9-4E37-9A5A-92FD9ECFEBE6}"/>
              </a:ext>
            </a:extLst>
          </p:cNvPr>
          <p:cNvSpPr>
            <a:spLocks noGrp="1"/>
          </p:cNvSpPr>
          <p:nvPr>
            <p:ph type="title"/>
          </p:nvPr>
        </p:nvSpPr>
        <p:spPr>
          <a:xfrm>
            <a:off x="6054151" y="458667"/>
            <a:ext cx="5314536" cy="1325563"/>
          </a:xfrm>
        </p:spPr>
        <p:txBody>
          <a:bodyPr>
            <a:normAutofit/>
          </a:bodyPr>
          <a:lstStyle/>
          <a:p>
            <a:pPr algn="ctr"/>
            <a:r>
              <a:rPr lang="en-US" sz="3700" dirty="0"/>
              <a:t>Why Are Com­pa­nies  Ditch­ing Annu­al Appraisals</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keleton">
            <a:extLst>
              <a:ext uri="{FF2B5EF4-FFF2-40B4-BE49-F238E27FC236}">
                <a16:creationId xmlns:a16="http://schemas.microsoft.com/office/drawing/2014/main" id="{DECF45CC-2F65-4E7A-9C4C-D770B6FE57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99250947-476D-42EC-A997-5204F75877F6}"/>
              </a:ext>
            </a:extLst>
          </p:cNvPr>
          <p:cNvSpPr>
            <a:spLocks noGrp="1"/>
          </p:cNvSpPr>
          <p:nvPr>
            <p:ph idx="1"/>
          </p:nvPr>
        </p:nvSpPr>
        <p:spPr>
          <a:xfrm>
            <a:off x="5676315" y="1784230"/>
            <a:ext cx="6070208" cy="4986997"/>
          </a:xfrm>
        </p:spPr>
        <p:txBody>
          <a:bodyPr anchor="t">
            <a:noAutofit/>
          </a:bodyPr>
          <a:lstStyle/>
          <a:p>
            <a:r>
              <a:rPr lang="en-US" sz="2300" dirty="0">
                <a:solidFill>
                  <a:srgbClr val="FFFF00"/>
                </a:solidFill>
              </a:rPr>
              <a:t>Agile busi­ness­es around the world have come to recognize that the tra­di­tion­al annu­al appraisal has a lot of inher­ent flaws. </a:t>
            </a:r>
          </a:p>
          <a:p>
            <a:r>
              <a:rPr lang="en-US" sz="2300" dirty="0">
                <a:solidFill>
                  <a:srgbClr val="FFFF00"/>
                </a:solidFill>
              </a:rPr>
              <a:t>Once or twice a year appraisals are not an effec­tive use of time.</a:t>
            </a:r>
          </a:p>
          <a:p>
            <a:r>
              <a:rPr lang="en-US" sz="2300" dirty="0">
                <a:solidFill>
                  <a:srgbClr val="FFFF00"/>
                </a:solidFill>
              </a:rPr>
              <a:t>95% of man­agers are not sat­is­fied with their organization's annu­al per­for­mance man­age­ment process.</a:t>
            </a:r>
          </a:p>
          <a:p>
            <a:r>
              <a:rPr lang="en-US" sz="2300" dirty="0">
                <a:solidFill>
                  <a:srgbClr val="FFFF00"/>
                </a:solidFill>
              </a:rPr>
              <a:t>75% of employ­ees see year­ly reviews as unfair. </a:t>
            </a:r>
          </a:p>
          <a:p>
            <a:r>
              <a:rPr lang="en-US" sz="2300" dirty="0">
                <a:solidFill>
                  <a:srgbClr val="FFFF00"/>
                </a:solidFill>
              </a:rPr>
              <a:t>Anoth­er study has found that only 8% of com­pa­nies believe that their tra­di­tion­al per­for­mance man­age­ment process dri­ves busi­ness val­ue.</a:t>
            </a:r>
          </a:p>
        </p:txBody>
      </p:sp>
      <p:sp>
        <p:nvSpPr>
          <p:cNvPr id="9" name="TextBox 8">
            <a:extLst>
              <a:ext uri="{FF2B5EF4-FFF2-40B4-BE49-F238E27FC236}">
                <a16:creationId xmlns:a16="http://schemas.microsoft.com/office/drawing/2014/main" id="{E0707CFD-BFFC-46E5-AEBE-A84BB6BD9F65}"/>
              </a:ext>
            </a:extLst>
          </p:cNvPr>
          <p:cNvSpPr txBox="1"/>
          <p:nvPr/>
        </p:nvSpPr>
        <p:spPr>
          <a:xfrm>
            <a:off x="98261" y="6414868"/>
            <a:ext cx="5713808" cy="276999"/>
          </a:xfrm>
          <a:prstGeom prst="rect">
            <a:avLst/>
          </a:prstGeom>
          <a:noFill/>
        </p:spPr>
        <p:txBody>
          <a:bodyPr wrap="none" rtlCol="0">
            <a:spAutoFit/>
          </a:bodyPr>
          <a:lstStyle/>
          <a:p>
            <a:r>
              <a:rPr lang="en-US" sz="1200" dirty="0"/>
              <a:t>https://www.clearreview.com/resources/guides/continuous-performance-management/</a:t>
            </a:r>
          </a:p>
        </p:txBody>
      </p:sp>
    </p:spTree>
    <p:extLst>
      <p:ext uri="{BB962C8B-B14F-4D97-AF65-F5344CB8AC3E}">
        <p14:creationId xmlns:p14="http://schemas.microsoft.com/office/powerpoint/2010/main" val="17473970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itting at a table using a computer&#10;&#10;Description automatically generated">
            <a:extLst>
              <a:ext uri="{FF2B5EF4-FFF2-40B4-BE49-F238E27FC236}">
                <a16:creationId xmlns:a16="http://schemas.microsoft.com/office/drawing/2014/main" id="{3F5B60A7-46BA-4C15-821C-33FBF676BDFF}"/>
              </a:ext>
            </a:extLst>
          </p:cNvPr>
          <p:cNvPicPr>
            <a:picLocks noChangeAspect="1"/>
          </p:cNvPicPr>
          <p:nvPr/>
        </p:nvPicPr>
        <p:blipFill rotWithShape="1">
          <a:blip r:embed="rId2">
            <a:extLst>
              <a:ext uri="{28A0092B-C50C-407E-A947-70E740481C1C}">
                <a14:useLocalDpi xmlns:a14="http://schemas.microsoft.com/office/drawing/2010/main" val="0"/>
              </a:ext>
            </a:extLst>
          </a:blip>
          <a:srcRect l="1447" r="7645" b="25075"/>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43D325-AEAB-4561-97B8-72C1A0E18B66}"/>
              </a:ext>
            </a:extLst>
          </p:cNvPr>
          <p:cNvSpPr>
            <a:spLocks noGrp="1"/>
          </p:cNvSpPr>
          <p:nvPr>
            <p:ph type="title"/>
          </p:nvPr>
        </p:nvSpPr>
        <p:spPr>
          <a:xfrm>
            <a:off x="750242" y="632990"/>
            <a:ext cx="4062643" cy="1043409"/>
          </a:xfrm>
        </p:spPr>
        <p:txBody>
          <a:bodyPr>
            <a:normAutofit fontScale="90000"/>
          </a:bodyPr>
          <a:lstStyle/>
          <a:p>
            <a:r>
              <a:rPr lang="en-US" sz="3600" dirty="0"/>
              <a:t>Performance Management</a:t>
            </a:r>
          </a:p>
        </p:txBody>
      </p:sp>
      <p:sp>
        <p:nvSpPr>
          <p:cNvPr id="3" name="Content Placeholder 2">
            <a:extLst>
              <a:ext uri="{FF2B5EF4-FFF2-40B4-BE49-F238E27FC236}">
                <a16:creationId xmlns:a16="http://schemas.microsoft.com/office/drawing/2014/main" id="{9FE108BB-255B-42A3-83C9-E21BE20F7408}"/>
              </a:ext>
            </a:extLst>
          </p:cNvPr>
          <p:cNvSpPr>
            <a:spLocks noGrp="1"/>
          </p:cNvSpPr>
          <p:nvPr>
            <p:ph idx="1"/>
          </p:nvPr>
        </p:nvSpPr>
        <p:spPr>
          <a:xfrm>
            <a:off x="520242" y="1774372"/>
            <a:ext cx="4062642" cy="2754086"/>
          </a:xfrm>
        </p:spPr>
        <p:txBody>
          <a:bodyPr anchor="t">
            <a:normAutofit/>
          </a:bodyPr>
          <a:lstStyle/>
          <a:p>
            <a:pPr marL="0" indent="0">
              <a:buNone/>
            </a:pPr>
            <a:r>
              <a:rPr lang="en-US" sz="2000" dirty="0"/>
              <a:t>With­out ques­tion, per­for­mance man­age­ment is expe­ri­enc­ing a rev­o­lu­tion. Com­pa­nies are re-eval­u­at­ing how they con­duct per­for­mance dis­cus­sions, their atti­tude toward Objec­tives and Key Results (OKRs) and how the annu­al appraisal process has impact­ed employ­ee engage­ment and com­pa­ny culture.</a:t>
            </a:r>
          </a:p>
        </p:txBody>
      </p:sp>
      <p:sp>
        <p:nvSpPr>
          <p:cNvPr id="4" name="TextBox 3">
            <a:extLst>
              <a:ext uri="{FF2B5EF4-FFF2-40B4-BE49-F238E27FC236}">
                <a16:creationId xmlns:a16="http://schemas.microsoft.com/office/drawing/2014/main" id="{62B278D1-F626-4233-8C89-E04F5C13CF7F}"/>
              </a:ext>
            </a:extLst>
          </p:cNvPr>
          <p:cNvSpPr txBox="1"/>
          <p:nvPr/>
        </p:nvSpPr>
        <p:spPr>
          <a:xfrm>
            <a:off x="1934095" y="6492875"/>
            <a:ext cx="8491364" cy="369332"/>
          </a:xfrm>
          <a:prstGeom prst="rect">
            <a:avLst/>
          </a:prstGeom>
          <a:noFill/>
        </p:spPr>
        <p:txBody>
          <a:bodyPr wrap="none" rtlCol="0">
            <a:spAutoFit/>
          </a:bodyPr>
          <a:lstStyle/>
          <a:p>
            <a:pPr>
              <a:spcAft>
                <a:spcPts val="600"/>
              </a:spcAft>
            </a:pPr>
            <a:r>
              <a:rPr lang="en-US" dirty="0"/>
              <a:t>https://www.clearreview.com/resources/guides/continuous-performance-management/</a:t>
            </a:r>
            <a:endParaRPr lang="en-US"/>
          </a:p>
        </p:txBody>
      </p:sp>
    </p:spTree>
    <p:extLst>
      <p:ext uri="{BB962C8B-B14F-4D97-AF65-F5344CB8AC3E}">
        <p14:creationId xmlns:p14="http://schemas.microsoft.com/office/powerpoint/2010/main" val="11439146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15D7-4833-47D8-ACE4-1F5A95BEE5A9}"/>
              </a:ext>
            </a:extLst>
          </p:cNvPr>
          <p:cNvSpPr>
            <a:spLocks noGrp="1"/>
          </p:cNvSpPr>
          <p:nvPr>
            <p:ph type="title"/>
          </p:nvPr>
        </p:nvSpPr>
        <p:spPr>
          <a:xfrm>
            <a:off x="6053668" y="803325"/>
            <a:ext cx="5314536" cy="1325563"/>
          </a:xfrm>
        </p:spPr>
        <p:txBody>
          <a:bodyPr>
            <a:normAutofit fontScale="90000"/>
          </a:bodyPr>
          <a:lstStyle/>
          <a:p>
            <a:pPr algn="ctr"/>
            <a:r>
              <a:rPr lang="en-US" sz="3700" dirty="0">
                <a:solidFill>
                  <a:srgbClr val="FFFF00"/>
                </a:solidFill>
              </a:rPr>
              <a:t>What Is Con­tin­u­ous </a:t>
            </a:r>
            <a:br>
              <a:rPr lang="en-US" sz="3700" dirty="0">
                <a:solidFill>
                  <a:srgbClr val="FFFF00"/>
                </a:solidFill>
              </a:rPr>
            </a:br>
            <a:r>
              <a:rPr lang="en-US" sz="3700" dirty="0">
                <a:solidFill>
                  <a:srgbClr val="FFFF00"/>
                </a:solidFill>
              </a:rPr>
              <a:t>Per­for­mance Management?</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atabase">
            <a:extLst>
              <a:ext uri="{FF2B5EF4-FFF2-40B4-BE49-F238E27FC236}">
                <a16:creationId xmlns:a16="http://schemas.microsoft.com/office/drawing/2014/main" id="{54D90E9E-BE62-435F-B233-998CF5645B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7799E0F8-D774-4665-89D8-E8667E134811}"/>
              </a:ext>
            </a:extLst>
          </p:cNvPr>
          <p:cNvSpPr>
            <a:spLocks noGrp="1"/>
          </p:cNvSpPr>
          <p:nvPr>
            <p:ph idx="1"/>
          </p:nvPr>
        </p:nvSpPr>
        <p:spPr>
          <a:xfrm>
            <a:off x="6053661" y="2128888"/>
            <a:ext cx="5314543" cy="4206188"/>
          </a:xfrm>
        </p:spPr>
        <p:txBody>
          <a:bodyPr anchor="t">
            <a:noAutofit/>
          </a:bodyPr>
          <a:lstStyle/>
          <a:p>
            <a:pPr marL="0" indent="0">
              <a:buNone/>
            </a:pPr>
            <a:r>
              <a:rPr lang="en-US" sz="2400" dirty="0"/>
              <a:t>Con­tin­u­ous per­for­mance man­age­ment, in a human resource (HR) man­age­ment con­text, is defined as per­for­mance man­age­ment process­es that take place through­out the year on an ongo­ing basis. </a:t>
            </a:r>
          </a:p>
          <a:p>
            <a:pPr marL="0" indent="0">
              <a:buNone/>
            </a:pPr>
            <a:r>
              <a:rPr lang="en-US" sz="2400" dirty="0"/>
              <a:t>It is a con­tin­u­al holis­tic process, as opposed to those based on tra­di­tion­al annu­al appraisals. As feed­back occurs more often, it feels more nat­ur­al for both man­ag­er and employ­ee, who can devel­op more of a healthy, authen­tic work­place relationship.</a:t>
            </a:r>
          </a:p>
        </p:txBody>
      </p:sp>
    </p:spTree>
    <p:extLst>
      <p:ext uri="{BB962C8B-B14F-4D97-AF65-F5344CB8AC3E}">
        <p14:creationId xmlns:p14="http://schemas.microsoft.com/office/powerpoint/2010/main" val="37908828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B4BD845-CBF0-47E7-B595-5187E361C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45" y="229023"/>
            <a:ext cx="10951697" cy="6399953"/>
          </a:xfrm>
          <a:prstGeom prst="rect">
            <a:avLst/>
          </a:prstGeom>
        </p:spPr>
      </p:pic>
    </p:spTree>
    <p:extLst>
      <p:ext uri="{BB962C8B-B14F-4D97-AF65-F5344CB8AC3E}">
        <p14:creationId xmlns:p14="http://schemas.microsoft.com/office/powerpoint/2010/main" val="12456706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50742D5-149D-496D-893C-B4C27F7100DE}"/>
              </a:ext>
            </a:extLst>
          </p:cNvPr>
          <p:cNvGraphicFramePr/>
          <p:nvPr>
            <p:extLst>
              <p:ext uri="{D42A27DB-BD31-4B8C-83A1-F6EECF244321}">
                <p14:modId xmlns:p14="http://schemas.microsoft.com/office/powerpoint/2010/main" val="3017827834"/>
              </p:ext>
            </p:extLst>
          </p:nvPr>
        </p:nvGraphicFramePr>
        <p:xfrm>
          <a:off x="646544" y="491066"/>
          <a:ext cx="10866583" cy="5992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9F5042E-8C4E-493D-AF39-6C5C1DD1B180}"/>
              </a:ext>
            </a:extLst>
          </p:cNvPr>
          <p:cNvSpPr txBox="1"/>
          <p:nvPr/>
        </p:nvSpPr>
        <p:spPr>
          <a:xfrm>
            <a:off x="9330822" y="491066"/>
            <a:ext cx="2597121" cy="1077218"/>
          </a:xfrm>
          <a:prstGeom prst="rect">
            <a:avLst/>
          </a:prstGeom>
          <a:noFill/>
        </p:spPr>
        <p:txBody>
          <a:bodyPr wrap="none" rtlCol="0">
            <a:spAutoFit/>
          </a:bodyPr>
          <a:lstStyle/>
          <a:p>
            <a:pPr algn="ctr"/>
            <a:r>
              <a:rPr lang="en-US" sz="3200" b="1" dirty="0">
                <a:solidFill>
                  <a:srgbClr val="0070C0"/>
                </a:solidFill>
              </a:rPr>
              <a:t>The </a:t>
            </a:r>
          </a:p>
          <a:p>
            <a:pPr algn="ctr"/>
            <a:r>
              <a:rPr lang="en-US" sz="3200" b="1" dirty="0">
                <a:solidFill>
                  <a:srgbClr val="0070C0"/>
                </a:solidFill>
              </a:rPr>
              <a:t>CPM PROCESS</a:t>
            </a:r>
          </a:p>
        </p:txBody>
      </p:sp>
      <p:sp>
        <p:nvSpPr>
          <p:cNvPr id="5" name="TextBox 4">
            <a:extLst>
              <a:ext uri="{FF2B5EF4-FFF2-40B4-BE49-F238E27FC236}">
                <a16:creationId xmlns:a16="http://schemas.microsoft.com/office/drawing/2014/main" id="{94EBF434-E55F-4350-9EE9-3AF3012FB9B2}"/>
              </a:ext>
            </a:extLst>
          </p:cNvPr>
          <p:cNvSpPr txBox="1"/>
          <p:nvPr/>
        </p:nvSpPr>
        <p:spPr>
          <a:xfrm>
            <a:off x="231728" y="5507501"/>
            <a:ext cx="2314134" cy="923330"/>
          </a:xfrm>
          <a:prstGeom prst="rect">
            <a:avLst/>
          </a:prstGeom>
          <a:noFill/>
        </p:spPr>
        <p:txBody>
          <a:bodyPr wrap="square" rtlCol="0">
            <a:spAutoFit/>
          </a:bodyPr>
          <a:lstStyle/>
          <a:p>
            <a:pPr algn="ctr"/>
            <a:r>
              <a:rPr lang="en-US" b="1" dirty="0">
                <a:solidFill>
                  <a:srgbClr val="0070C0"/>
                </a:solidFill>
              </a:rPr>
              <a:t>Great­ly appeals to the mod­ern Mil­len­ni­al work­force</a:t>
            </a:r>
            <a:r>
              <a:rPr lang="en-US" dirty="0"/>
              <a:t>.</a:t>
            </a:r>
          </a:p>
        </p:txBody>
      </p:sp>
    </p:spTree>
    <p:extLst>
      <p:ext uri="{BB962C8B-B14F-4D97-AF65-F5344CB8AC3E}">
        <p14:creationId xmlns:p14="http://schemas.microsoft.com/office/powerpoint/2010/main" val="1733800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7105EF-9A2C-4A30-A53D-88BBCD28B421}"/>
              </a:ext>
            </a:extLst>
          </p:cNvPr>
          <p:cNvPicPr>
            <a:picLocks noChangeAspect="1"/>
          </p:cNvPicPr>
          <p:nvPr/>
        </p:nvPicPr>
        <p:blipFill rotWithShape="1">
          <a:blip r:embed="rId2"/>
          <a:srcRect l="36006" t="24205" r="37464" b="53231"/>
          <a:stretch/>
        </p:blipFill>
        <p:spPr>
          <a:xfrm>
            <a:off x="1245377" y="576775"/>
            <a:ext cx="9854032" cy="5587339"/>
          </a:xfrm>
          <a:prstGeom prst="rect">
            <a:avLst/>
          </a:prstGeom>
        </p:spPr>
      </p:pic>
    </p:spTree>
    <p:extLst>
      <p:ext uri="{BB962C8B-B14F-4D97-AF65-F5344CB8AC3E}">
        <p14:creationId xmlns:p14="http://schemas.microsoft.com/office/powerpoint/2010/main" val="39389787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C48A177-1118-402A-86B0-F866784C2F23}"/>
              </a:ext>
            </a:extLst>
          </p:cNvPr>
          <p:cNvGrpSpPr/>
          <p:nvPr/>
        </p:nvGrpSpPr>
        <p:grpSpPr>
          <a:xfrm>
            <a:off x="900332" y="386862"/>
            <a:ext cx="9941567" cy="6028006"/>
            <a:chOff x="900332" y="386862"/>
            <a:chExt cx="9941567" cy="6028006"/>
          </a:xfrm>
        </p:grpSpPr>
        <p:pic>
          <p:nvPicPr>
            <p:cNvPr id="2" name="Picture 1">
              <a:extLst>
                <a:ext uri="{FF2B5EF4-FFF2-40B4-BE49-F238E27FC236}">
                  <a16:creationId xmlns:a16="http://schemas.microsoft.com/office/drawing/2014/main" id="{75B3FEF3-A924-4A23-9456-83361D61CA30}"/>
                </a:ext>
              </a:extLst>
            </p:cNvPr>
            <p:cNvPicPr>
              <a:picLocks noChangeAspect="1"/>
            </p:cNvPicPr>
            <p:nvPr/>
          </p:nvPicPr>
          <p:blipFill rotWithShape="1">
            <a:blip r:embed="rId2"/>
            <a:srcRect l="22536" t="24616" r="19755" b="20923"/>
            <a:stretch/>
          </p:blipFill>
          <p:spPr>
            <a:xfrm>
              <a:off x="1350101" y="443132"/>
              <a:ext cx="9491798" cy="5971736"/>
            </a:xfrm>
            <a:prstGeom prst="rect">
              <a:avLst/>
            </a:prstGeom>
          </p:spPr>
        </p:pic>
        <p:sp>
          <p:nvSpPr>
            <p:cNvPr id="3" name="Rectangle 2">
              <a:extLst>
                <a:ext uri="{FF2B5EF4-FFF2-40B4-BE49-F238E27FC236}">
                  <a16:creationId xmlns:a16="http://schemas.microsoft.com/office/drawing/2014/main" id="{04DF3D0F-C7CE-474D-B18E-870C01E3B695}"/>
                </a:ext>
              </a:extLst>
            </p:cNvPr>
            <p:cNvSpPr/>
            <p:nvPr/>
          </p:nvSpPr>
          <p:spPr>
            <a:xfrm>
              <a:off x="900332" y="386862"/>
              <a:ext cx="2644726" cy="1441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569085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BE1BEB-6040-4A02-8222-298B341CFFD4}"/>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rPr>
              <a:t>How to Implement</a:t>
            </a:r>
          </a:p>
        </p:txBody>
      </p:sp>
      <p:graphicFrame>
        <p:nvGraphicFramePr>
          <p:cNvPr id="5" name="Content Placeholder 2">
            <a:extLst>
              <a:ext uri="{FF2B5EF4-FFF2-40B4-BE49-F238E27FC236}">
                <a16:creationId xmlns:a16="http://schemas.microsoft.com/office/drawing/2014/main" id="{0168527A-638A-4EFA-9ED3-D6A9525A1501}"/>
              </a:ext>
            </a:extLst>
          </p:cNvPr>
          <p:cNvGraphicFramePr>
            <a:graphicFrameLocks noGrp="1"/>
          </p:cNvGraphicFramePr>
          <p:nvPr>
            <p:ph idx="1"/>
            <p:extLst>
              <p:ext uri="{D42A27DB-BD31-4B8C-83A1-F6EECF244321}">
                <p14:modId xmlns:p14="http://schemas.microsoft.com/office/powerpoint/2010/main" val="275231680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641424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F71CEEA-769B-49FB-8CC0-7885B96C1CFD}"/>
              </a:ext>
            </a:extLst>
          </p:cNvPr>
          <p:cNvGraphicFramePr/>
          <p:nvPr>
            <p:extLst>
              <p:ext uri="{D42A27DB-BD31-4B8C-83A1-F6EECF244321}">
                <p14:modId xmlns:p14="http://schemas.microsoft.com/office/powerpoint/2010/main" val="517275625"/>
              </p:ext>
            </p:extLst>
          </p:nvPr>
        </p:nvGraphicFramePr>
        <p:xfrm>
          <a:off x="625760" y="393257"/>
          <a:ext cx="6488550" cy="6125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0397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F71CEEA-769B-49FB-8CC0-7885B96C1CFD}"/>
              </a:ext>
            </a:extLst>
          </p:cNvPr>
          <p:cNvGraphicFramePr/>
          <p:nvPr/>
        </p:nvGraphicFramePr>
        <p:xfrm>
          <a:off x="625760" y="393257"/>
          <a:ext cx="6488550" cy="6125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peech Bubble: Rectangle with Corners Rounded 6">
            <a:extLst>
              <a:ext uri="{FF2B5EF4-FFF2-40B4-BE49-F238E27FC236}">
                <a16:creationId xmlns:a16="http://schemas.microsoft.com/office/drawing/2014/main" id="{0B79965D-8E4C-40AC-8751-310B18B4D6ED}"/>
              </a:ext>
            </a:extLst>
          </p:cNvPr>
          <p:cNvSpPr/>
          <p:nvPr/>
        </p:nvSpPr>
        <p:spPr>
          <a:xfrm>
            <a:off x="7441809" y="600182"/>
            <a:ext cx="4269545" cy="1561514"/>
          </a:xfrm>
          <a:prstGeom prst="wedgeRoundRectCallout">
            <a:avLst>
              <a:gd name="adj1" fmla="val -92497"/>
              <a:gd name="adj2" fmla="val -235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3EFFB7-84E0-4521-99EF-33D644B35516}"/>
              </a:ext>
            </a:extLst>
          </p:cNvPr>
          <p:cNvSpPr/>
          <p:nvPr/>
        </p:nvSpPr>
        <p:spPr>
          <a:xfrm>
            <a:off x="7772401" y="719219"/>
            <a:ext cx="3715042" cy="1323439"/>
          </a:xfrm>
          <a:prstGeom prst="rect">
            <a:avLst/>
          </a:prstGeom>
        </p:spPr>
        <p:txBody>
          <a:bodyPr wrap="square">
            <a:spAutoFit/>
          </a:bodyPr>
          <a:lstStyle/>
          <a:p>
            <a:pPr lvl="0"/>
            <a:r>
              <a:rPr lang="en-US" sz="2000" dirty="0"/>
              <a:t>What can I do for others?</a:t>
            </a:r>
          </a:p>
          <a:p>
            <a:pPr lvl="0"/>
            <a:r>
              <a:rPr lang="en-US" sz="2000" dirty="0"/>
              <a:t>I inspire others to do their best.</a:t>
            </a:r>
          </a:p>
          <a:p>
            <a:pPr lvl="0"/>
            <a:r>
              <a:rPr lang="en-US" sz="2000" dirty="0"/>
              <a:t>I love working here.</a:t>
            </a:r>
          </a:p>
          <a:p>
            <a:pPr lvl="0"/>
            <a:r>
              <a:rPr lang="en-US" sz="2000" dirty="0"/>
              <a:t>I’m a high flyer.</a:t>
            </a:r>
          </a:p>
        </p:txBody>
      </p:sp>
    </p:spTree>
    <p:extLst>
      <p:ext uri="{BB962C8B-B14F-4D97-AF65-F5344CB8AC3E}">
        <p14:creationId xmlns:p14="http://schemas.microsoft.com/office/powerpoint/2010/main" val="33079615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F64628-D151-41FF-839B-361ACDA30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8"/>
            <a:ext cx="12201293" cy="6852781"/>
          </a:xfrm>
          <a:prstGeom prst="rect">
            <a:avLst/>
          </a:prstGeom>
        </p:spPr>
      </p:pic>
      <p:sp>
        <p:nvSpPr>
          <p:cNvPr id="3" name="Subtitle 2">
            <a:extLst>
              <a:ext uri="{FF2B5EF4-FFF2-40B4-BE49-F238E27FC236}">
                <a16:creationId xmlns:a16="http://schemas.microsoft.com/office/drawing/2014/main" id="{C8011C95-9FD4-4F22-B041-1144A6E9A4E5}"/>
              </a:ext>
            </a:extLst>
          </p:cNvPr>
          <p:cNvSpPr>
            <a:spLocks noGrp="1"/>
          </p:cNvSpPr>
          <p:nvPr>
            <p:ph type="subTitle" idx="1"/>
          </p:nvPr>
        </p:nvSpPr>
        <p:spPr>
          <a:xfrm>
            <a:off x="8201890" y="6256569"/>
            <a:ext cx="3862647" cy="498907"/>
          </a:xfrm>
        </p:spPr>
        <p:txBody>
          <a:bodyPr/>
          <a:lstStyle/>
          <a:p>
            <a:r>
              <a:rPr lang="en-US" dirty="0"/>
              <a:t>Mark R. Wright, OD, FCOVD</a:t>
            </a:r>
          </a:p>
        </p:txBody>
      </p:sp>
    </p:spTree>
    <p:extLst>
      <p:ext uri="{BB962C8B-B14F-4D97-AF65-F5344CB8AC3E}">
        <p14:creationId xmlns:p14="http://schemas.microsoft.com/office/powerpoint/2010/main" val="288260840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F71CEEA-769B-49FB-8CC0-7885B96C1CFD}"/>
              </a:ext>
            </a:extLst>
          </p:cNvPr>
          <p:cNvGraphicFramePr/>
          <p:nvPr/>
        </p:nvGraphicFramePr>
        <p:xfrm>
          <a:off x="625760" y="393257"/>
          <a:ext cx="6488550" cy="6125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peech Bubble: Rectangle with Corners Rounded 6">
            <a:extLst>
              <a:ext uri="{FF2B5EF4-FFF2-40B4-BE49-F238E27FC236}">
                <a16:creationId xmlns:a16="http://schemas.microsoft.com/office/drawing/2014/main" id="{0B79965D-8E4C-40AC-8751-310B18B4D6ED}"/>
              </a:ext>
            </a:extLst>
          </p:cNvPr>
          <p:cNvSpPr/>
          <p:nvPr/>
        </p:nvSpPr>
        <p:spPr>
          <a:xfrm>
            <a:off x="7575451" y="1521617"/>
            <a:ext cx="4269545" cy="2554546"/>
          </a:xfrm>
          <a:prstGeom prst="wedgeRoundRectCallout">
            <a:avLst>
              <a:gd name="adj1" fmla="val -92497"/>
              <a:gd name="adj2" fmla="val -235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3EFFB7-84E0-4521-99EF-33D644B35516}"/>
              </a:ext>
            </a:extLst>
          </p:cNvPr>
          <p:cNvSpPr/>
          <p:nvPr/>
        </p:nvSpPr>
        <p:spPr>
          <a:xfrm>
            <a:off x="7778846" y="1651695"/>
            <a:ext cx="3862754" cy="2554545"/>
          </a:xfrm>
          <a:prstGeom prst="rect">
            <a:avLst/>
          </a:prstGeom>
        </p:spPr>
        <p:txBody>
          <a:bodyPr wrap="square">
            <a:spAutoFit/>
          </a:bodyPr>
          <a:lstStyle/>
          <a:p>
            <a:pPr lvl="0"/>
            <a:r>
              <a:rPr lang="en-US" sz="2000" dirty="0"/>
              <a:t>I’m a vital part of the business.</a:t>
            </a:r>
          </a:p>
          <a:p>
            <a:pPr lvl="0"/>
            <a:r>
              <a:rPr lang="en-US" sz="2000" dirty="0"/>
              <a:t>I feel important at work.</a:t>
            </a:r>
          </a:p>
          <a:p>
            <a:pPr lvl="0"/>
            <a:r>
              <a:rPr lang="en-US" sz="2000" dirty="0"/>
              <a:t>I’m really busy.</a:t>
            </a:r>
          </a:p>
          <a:p>
            <a:pPr lvl="0"/>
            <a:r>
              <a:rPr lang="en-US" sz="2000" dirty="0"/>
              <a:t>I’m highly stressed.</a:t>
            </a:r>
          </a:p>
          <a:p>
            <a:pPr lvl="0"/>
            <a:r>
              <a:rPr lang="en-US" sz="2000" dirty="0"/>
              <a:t>I’m an achiever.</a:t>
            </a:r>
          </a:p>
          <a:p>
            <a:pPr lvl="0"/>
            <a:r>
              <a:rPr lang="en-US" sz="2000" dirty="0"/>
              <a:t>I’ll leave if something much better comes along.</a:t>
            </a:r>
          </a:p>
          <a:p>
            <a:pPr lvl="0"/>
            <a:endParaRPr lang="en-US" sz="2000" dirty="0"/>
          </a:p>
        </p:txBody>
      </p:sp>
    </p:spTree>
    <p:extLst>
      <p:ext uri="{BB962C8B-B14F-4D97-AF65-F5344CB8AC3E}">
        <p14:creationId xmlns:p14="http://schemas.microsoft.com/office/powerpoint/2010/main" val="24307973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F71CEEA-769B-49FB-8CC0-7885B96C1CFD}"/>
              </a:ext>
            </a:extLst>
          </p:cNvPr>
          <p:cNvGraphicFramePr/>
          <p:nvPr/>
        </p:nvGraphicFramePr>
        <p:xfrm>
          <a:off x="625760" y="393257"/>
          <a:ext cx="6488550" cy="6125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peech Bubble: Rectangle with Corners Rounded 6">
            <a:extLst>
              <a:ext uri="{FF2B5EF4-FFF2-40B4-BE49-F238E27FC236}">
                <a16:creationId xmlns:a16="http://schemas.microsoft.com/office/drawing/2014/main" id="{0B79965D-8E4C-40AC-8751-310B18B4D6ED}"/>
              </a:ext>
            </a:extLst>
          </p:cNvPr>
          <p:cNvSpPr/>
          <p:nvPr/>
        </p:nvSpPr>
        <p:spPr>
          <a:xfrm>
            <a:off x="7561385" y="2321170"/>
            <a:ext cx="4269545" cy="2841673"/>
          </a:xfrm>
          <a:prstGeom prst="wedgeRoundRectCallout">
            <a:avLst>
              <a:gd name="adj1" fmla="val -82283"/>
              <a:gd name="adj2" fmla="val -84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3EFFB7-84E0-4521-99EF-33D644B35516}"/>
              </a:ext>
            </a:extLst>
          </p:cNvPr>
          <p:cNvSpPr/>
          <p:nvPr/>
        </p:nvSpPr>
        <p:spPr>
          <a:xfrm>
            <a:off x="7751298" y="2462929"/>
            <a:ext cx="4079631" cy="2554545"/>
          </a:xfrm>
          <a:prstGeom prst="rect">
            <a:avLst/>
          </a:prstGeom>
        </p:spPr>
        <p:txBody>
          <a:bodyPr wrap="square">
            <a:spAutoFit/>
          </a:bodyPr>
          <a:lstStyle/>
          <a:p>
            <a:pPr lvl="0"/>
            <a:r>
              <a:rPr lang="en-US" sz="2000" dirty="0"/>
              <a:t>I know I’m part of something bigger.</a:t>
            </a:r>
          </a:p>
          <a:p>
            <a:pPr lvl="0"/>
            <a:r>
              <a:rPr lang="en-US" sz="2000" dirty="0"/>
              <a:t>I’m almost engaged but there are times when I’m not.</a:t>
            </a:r>
          </a:p>
          <a:p>
            <a:pPr lvl="0"/>
            <a:r>
              <a:rPr lang="en-US" sz="2000" dirty="0"/>
              <a:t>I’m proud to work here but I wouldn’t shout it from the rooftops.</a:t>
            </a:r>
          </a:p>
          <a:p>
            <a:pPr lvl="0"/>
            <a:r>
              <a:rPr lang="en-US" sz="2000" dirty="0"/>
              <a:t>I might leave if I’m tempted.</a:t>
            </a:r>
          </a:p>
          <a:p>
            <a:pPr lvl="0"/>
            <a:r>
              <a:rPr lang="en-US" sz="2000" dirty="0"/>
              <a:t>There are no career development prospects here.</a:t>
            </a:r>
          </a:p>
        </p:txBody>
      </p:sp>
    </p:spTree>
    <p:extLst>
      <p:ext uri="{BB962C8B-B14F-4D97-AF65-F5344CB8AC3E}">
        <p14:creationId xmlns:p14="http://schemas.microsoft.com/office/powerpoint/2010/main" val="332840329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F71CEEA-769B-49FB-8CC0-7885B96C1CFD}"/>
              </a:ext>
            </a:extLst>
          </p:cNvPr>
          <p:cNvGraphicFramePr/>
          <p:nvPr/>
        </p:nvGraphicFramePr>
        <p:xfrm>
          <a:off x="625760" y="393257"/>
          <a:ext cx="6488550" cy="6125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peech Bubble: Rectangle with Corners Rounded 6">
            <a:extLst>
              <a:ext uri="{FF2B5EF4-FFF2-40B4-BE49-F238E27FC236}">
                <a16:creationId xmlns:a16="http://schemas.microsoft.com/office/drawing/2014/main" id="{0B79965D-8E4C-40AC-8751-310B18B4D6ED}"/>
              </a:ext>
            </a:extLst>
          </p:cNvPr>
          <p:cNvSpPr/>
          <p:nvPr/>
        </p:nvSpPr>
        <p:spPr>
          <a:xfrm>
            <a:off x="7392574" y="3847513"/>
            <a:ext cx="4628270" cy="2475915"/>
          </a:xfrm>
          <a:prstGeom prst="wedgeRoundRectCallout">
            <a:avLst>
              <a:gd name="adj1" fmla="val -84138"/>
              <a:gd name="adj2" fmla="val -1393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3EFFB7-84E0-4521-99EF-33D644B35516}"/>
              </a:ext>
            </a:extLst>
          </p:cNvPr>
          <p:cNvSpPr/>
          <p:nvPr/>
        </p:nvSpPr>
        <p:spPr>
          <a:xfrm>
            <a:off x="7631723" y="4015341"/>
            <a:ext cx="3934517" cy="2246769"/>
          </a:xfrm>
          <a:prstGeom prst="rect">
            <a:avLst/>
          </a:prstGeom>
        </p:spPr>
        <p:txBody>
          <a:bodyPr wrap="square">
            <a:spAutoFit/>
          </a:bodyPr>
          <a:lstStyle/>
          <a:p>
            <a:pPr lvl="0"/>
            <a:r>
              <a:rPr lang="en-US" sz="2000" dirty="0"/>
              <a:t>I’m interested in overtime.</a:t>
            </a:r>
          </a:p>
          <a:p>
            <a:pPr lvl="0"/>
            <a:r>
              <a:rPr lang="en-US" sz="2000" dirty="0"/>
              <a:t>I have more sick days than I should.</a:t>
            </a:r>
          </a:p>
          <a:p>
            <a:pPr lvl="0"/>
            <a:r>
              <a:rPr lang="en-US" sz="2000" dirty="0"/>
              <a:t>I have poor working conditions.</a:t>
            </a:r>
          </a:p>
          <a:p>
            <a:pPr lvl="0"/>
            <a:r>
              <a:rPr lang="en-US" sz="2000" dirty="0"/>
              <a:t>I don’t like my manager or my team.</a:t>
            </a:r>
          </a:p>
          <a:p>
            <a:pPr lvl="0"/>
            <a:r>
              <a:rPr lang="en-US" sz="2000" dirty="0"/>
              <a:t>I don’t like my job much, but I get on with it.</a:t>
            </a:r>
          </a:p>
          <a:p>
            <a:pPr lvl="0"/>
            <a:r>
              <a:rPr lang="en-US" sz="2000" dirty="0"/>
              <a:t>I read job ads.</a:t>
            </a:r>
          </a:p>
        </p:txBody>
      </p:sp>
    </p:spTree>
    <p:extLst>
      <p:ext uri="{BB962C8B-B14F-4D97-AF65-F5344CB8AC3E}">
        <p14:creationId xmlns:p14="http://schemas.microsoft.com/office/powerpoint/2010/main" val="328498749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F71CEEA-769B-49FB-8CC0-7885B96C1CFD}"/>
              </a:ext>
            </a:extLst>
          </p:cNvPr>
          <p:cNvGraphicFramePr/>
          <p:nvPr/>
        </p:nvGraphicFramePr>
        <p:xfrm>
          <a:off x="625760" y="393257"/>
          <a:ext cx="6488550" cy="6125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peech Bubble: Rectangle with Corners Rounded 6">
            <a:extLst>
              <a:ext uri="{FF2B5EF4-FFF2-40B4-BE49-F238E27FC236}">
                <a16:creationId xmlns:a16="http://schemas.microsoft.com/office/drawing/2014/main" id="{0B79965D-8E4C-40AC-8751-310B18B4D6ED}"/>
              </a:ext>
            </a:extLst>
          </p:cNvPr>
          <p:cNvSpPr/>
          <p:nvPr/>
        </p:nvSpPr>
        <p:spPr>
          <a:xfrm>
            <a:off x="7526215" y="4887348"/>
            <a:ext cx="4269545" cy="1631216"/>
          </a:xfrm>
          <a:prstGeom prst="wedgeRoundRectCallout">
            <a:avLst>
              <a:gd name="adj1" fmla="val -85907"/>
              <a:gd name="adj2" fmla="val 1391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3EFFB7-84E0-4521-99EF-33D644B35516}"/>
              </a:ext>
            </a:extLst>
          </p:cNvPr>
          <p:cNvSpPr/>
          <p:nvPr/>
        </p:nvSpPr>
        <p:spPr>
          <a:xfrm>
            <a:off x="7712026" y="4887348"/>
            <a:ext cx="3715042" cy="1631216"/>
          </a:xfrm>
          <a:prstGeom prst="rect">
            <a:avLst/>
          </a:prstGeom>
        </p:spPr>
        <p:txBody>
          <a:bodyPr wrap="square">
            <a:spAutoFit/>
          </a:bodyPr>
          <a:lstStyle/>
          <a:p>
            <a:pPr lvl="0"/>
            <a:r>
              <a:rPr lang="en-US" sz="2000" dirty="0"/>
              <a:t>I’m here for the money.</a:t>
            </a:r>
          </a:p>
          <a:p>
            <a:pPr lvl="0"/>
            <a:r>
              <a:rPr lang="en-US" sz="2000" dirty="0"/>
              <a:t>I’m leaving when I can.</a:t>
            </a:r>
          </a:p>
          <a:p>
            <a:pPr lvl="0"/>
            <a:r>
              <a:rPr lang="en-US" sz="2000" dirty="0"/>
              <a:t>I’m not satisfied with my job.</a:t>
            </a:r>
          </a:p>
          <a:p>
            <a:pPr lvl="0"/>
            <a:r>
              <a:rPr lang="en-US" sz="2000" dirty="0"/>
              <a:t>My work doesn’t excite me.</a:t>
            </a:r>
          </a:p>
          <a:p>
            <a:pPr lvl="0"/>
            <a:r>
              <a:rPr lang="en-US" sz="2000" dirty="0"/>
              <a:t>I’m a clock watcher.</a:t>
            </a:r>
          </a:p>
        </p:txBody>
      </p:sp>
    </p:spTree>
    <p:extLst>
      <p:ext uri="{BB962C8B-B14F-4D97-AF65-F5344CB8AC3E}">
        <p14:creationId xmlns:p14="http://schemas.microsoft.com/office/powerpoint/2010/main" val="26493700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F71CEEA-769B-49FB-8CC0-7885B96C1CFD}"/>
              </a:ext>
            </a:extLst>
          </p:cNvPr>
          <p:cNvGraphicFramePr/>
          <p:nvPr/>
        </p:nvGraphicFramePr>
        <p:xfrm>
          <a:off x="625760" y="393257"/>
          <a:ext cx="6488550" cy="6125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13C7AF1-837D-4B04-B58F-872B806D89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772" y="528710"/>
            <a:ext cx="4326988" cy="4326988"/>
          </a:xfrm>
          <a:prstGeom prst="rect">
            <a:avLst/>
          </a:prstGeom>
        </p:spPr>
      </p:pic>
      <p:sp>
        <p:nvSpPr>
          <p:cNvPr id="4" name="Rectangle 3">
            <a:extLst>
              <a:ext uri="{FF2B5EF4-FFF2-40B4-BE49-F238E27FC236}">
                <a16:creationId xmlns:a16="http://schemas.microsoft.com/office/drawing/2014/main" id="{8E1C2C55-F55F-4F48-B39E-34BABF481CD9}"/>
              </a:ext>
            </a:extLst>
          </p:cNvPr>
          <p:cNvSpPr/>
          <p:nvPr/>
        </p:nvSpPr>
        <p:spPr>
          <a:xfrm>
            <a:off x="7468772" y="5261317"/>
            <a:ext cx="4326988" cy="11605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Where is each member of your team?</a:t>
            </a:r>
          </a:p>
        </p:txBody>
      </p:sp>
      <p:sp>
        <p:nvSpPr>
          <p:cNvPr id="5" name="TextBox 4">
            <a:extLst>
              <a:ext uri="{FF2B5EF4-FFF2-40B4-BE49-F238E27FC236}">
                <a16:creationId xmlns:a16="http://schemas.microsoft.com/office/drawing/2014/main" id="{D1EC234A-5A53-4642-AFFD-4E4FEB10E2E1}"/>
              </a:ext>
            </a:extLst>
          </p:cNvPr>
          <p:cNvSpPr txBox="1"/>
          <p:nvPr/>
        </p:nvSpPr>
        <p:spPr>
          <a:xfrm>
            <a:off x="5169877" y="5514535"/>
            <a:ext cx="1250663" cy="830997"/>
          </a:xfrm>
          <a:prstGeom prst="rect">
            <a:avLst/>
          </a:prstGeom>
          <a:noFill/>
        </p:spPr>
        <p:txBody>
          <a:bodyPr wrap="none" rtlCol="0">
            <a:spAutoFit/>
          </a:bodyPr>
          <a:lstStyle/>
          <a:p>
            <a:r>
              <a:rPr lang="en-US" sz="4800" dirty="0"/>
              <a:t>18%</a:t>
            </a:r>
          </a:p>
        </p:txBody>
      </p:sp>
      <p:sp>
        <p:nvSpPr>
          <p:cNvPr id="7" name="TextBox 6">
            <a:extLst>
              <a:ext uri="{FF2B5EF4-FFF2-40B4-BE49-F238E27FC236}">
                <a16:creationId xmlns:a16="http://schemas.microsoft.com/office/drawing/2014/main" id="{B87486AC-6B5D-4281-A819-F5F9CBECA30C}"/>
              </a:ext>
            </a:extLst>
          </p:cNvPr>
          <p:cNvSpPr txBox="1"/>
          <p:nvPr/>
        </p:nvSpPr>
        <p:spPr>
          <a:xfrm>
            <a:off x="5167533" y="4295335"/>
            <a:ext cx="1250663" cy="830997"/>
          </a:xfrm>
          <a:prstGeom prst="rect">
            <a:avLst/>
          </a:prstGeom>
          <a:noFill/>
        </p:spPr>
        <p:txBody>
          <a:bodyPr wrap="none" rtlCol="0">
            <a:spAutoFit/>
          </a:bodyPr>
          <a:lstStyle/>
          <a:p>
            <a:r>
              <a:rPr lang="en-US" sz="4800" dirty="0"/>
              <a:t>49%</a:t>
            </a:r>
          </a:p>
        </p:txBody>
      </p:sp>
      <p:sp>
        <p:nvSpPr>
          <p:cNvPr id="8" name="TextBox 7">
            <a:extLst>
              <a:ext uri="{FF2B5EF4-FFF2-40B4-BE49-F238E27FC236}">
                <a16:creationId xmlns:a16="http://schemas.microsoft.com/office/drawing/2014/main" id="{F5AA1B47-F252-4BDE-82E9-09A62E3BFA6A}"/>
              </a:ext>
            </a:extLst>
          </p:cNvPr>
          <p:cNvSpPr txBox="1"/>
          <p:nvPr/>
        </p:nvSpPr>
        <p:spPr>
          <a:xfrm>
            <a:off x="4737741" y="6464743"/>
            <a:ext cx="2011769" cy="369332"/>
          </a:xfrm>
          <a:prstGeom prst="rect">
            <a:avLst/>
          </a:prstGeom>
          <a:noFill/>
        </p:spPr>
        <p:txBody>
          <a:bodyPr wrap="none" rtlCol="0">
            <a:spAutoFit/>
          </a:bodyPr>
          <a:lstStyle/>
          <a:p>
            <a:r>
              <a:rPr lang="en-US" dirty="0"/>
              <a:t>a recent Gallup poll</a:t>
            </a:r>
          </a:p>
        </p:txBody>
      </p:sp>
      <p:sp>
        <p:nvSpPr>
          <p:cNvPr id="9" name="TextBox 8">
            <a:extLst>
              <a:ext uri="{FF2B5EF4-FFF2-40B4-BE49-F238E27FC236}">
                <a16:creationId xmlns:a16="http://schemas.microsoft.com/office/drawing/2014/main" id="{8497BAFF-B504-495F-9900-3D86439F710A}"/>
              </a:ext>
            </a:extLst>
          </p:cNvPr>
          <p:cNvSpPr txBox="1"/>
          <p:nvPr/>
        </p:nvSpPr>
        <p:spPr>
          <a:xfrm>
            <a:off x="5167533" y="579546"/>
            <a:ext cx="1250663" cy="830997"/>
          </a:xfrm>
          <a:prstGeom prst="rect">
            <a:avLst/>
          </a:prstGeom>
          <a:noFill/>
        </p:spPr>
        <p:txBody>
          <a:bodyPr wrap="none" rtlCol="0">
            <a:spAutoFit/>
          </a:bodyPr>
          <a:lstStyle/>
          <a:p>
            <a:r>
              <a:rPr lang="en-US" sz="4800" dirty="0"/>
              <a:t>15%</a:t>
            </a:r>
          </a:p>
        </p:txBody>
      </p:sp>
    </p:spTree>
    <p:extLst>
      <p:ext uri="{BB962C8B-B14F-4D97-AF65-F5344CB8AC3E}">
        <p14:creationId xmlns:p14="http://schemas.microsoft.com/office/powerpoint/2010/main" val="29490735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4EE40-DD9B-4BC1-A76D-E0BECDC90BB6}"/>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kern="1200">
                <a:solidFill>
                  <a:schemeClr val="bg1"/>
                </a:solidFill>
                <a:latin typeface="+mj-lt"/>
                <a:ea typeface="+mj-ea"/>
                <a:cs typeface="+mj-cs"/>
              </a:rPr>
              <a:t>How con­tin­u­ous feed­back adds real val­ue to the bot­tom line</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4EAD1AC3-DB38-4C5B-B4A4-1646A6339DE6}"/>
              </a:ext>
            </a:extLst>
          </p:cNvPr>
          <p:cNvPicPr>
            <a:picLocks noChangeAspect="1"/>
          </p:cNvPicPr>
          <p:nvPr/>
        </p:nvPicPr>
        <p:blipFill rotWithShape="1">
          <a:blip r:embed="rId2">
            <a:extLst>
              <a:ext uri="{28A0092B-C50C-407E-A947-70E740481C1C}">
                <a14:useLocalDpi xmlns:a14="http://schemas.microsoft.com/office/drawing/2010/main" val="0"/>
              </a:ext>
            </a:extLst>
          </a:blip>
          <a:srcRect l="3870" r="6025" b="2418"/>
          <a:stretch/>
        </p:blipFill>
        <p:spPr>
          <a:xfrm>
            <a:off x="260252" y="485335"/>
            <a:ext cx="4839286" cy="3974124"/>
          </a:xfrm>
          <a:prstGeom prst="rect">
            <a:avLst/>
          </a:prstGeom>
        </p:spPr>
      </p:pic>
    </p:spTree>
    <p:extLst>
      <p:ext uri="{BB962C8B-B14F-4D97-AF65-F5344CB8AC3E}">
        <p14:creationId xmlns:p14="http://schemas.microsoft.com/office/powerpoint/2010/main" val="39809442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B999-3088-4BC1-85D8-6604E8001D5E}"/>
              </a:ext>
            </a:extLst>
          </p:cNvPr>
          <p:cNvSpPr>
            <a:spLocks noGrp="1"/>
          </p:cNvSpPr>
          <p:nvPr>
            <p:ph type="title"/>
          </p:nvPr>
        </p:nvSpPr>
        <p:spPr/>
        <p:txBody>
          <a:bodyPr/>
          <a:lstStyle/>
          <a:p>
            <a:r>
              <a:rPr lang="en-US" dirty="0"/>
              <a:t>To learn more …</a:t>
            </a:r>
          </a:p>
        </p:txBody>
      </p:sp>
      <p:sp>
        <p:nvSpPr>
          <p:cNvPr id="3" name="Content Placeholder 2">
            <a:extLst>
              <a:ext uri="{FF2B5EF4-FFF2-40B4-BE49-F238E27FC236}">
                <a16:creationId xmlns:a16="http://schemas.microsoft.com/office/drawing/2014/main" id="{7A5B7BE3-6CB5-4868-AA54-EF8B73B638C9}"/>
              </a:ext>
            </a:extLst>
          </p:cNvPr>
          <p:cNvSpPr>
            <a:spLocks noGrp="1"/>
          </p:cNvSpPr>
          <p:nvPr>
            <p:ph idx="1"/>
          </p:nvPr>
        </p:nvSpPr>
        <p:spPr/>
        <p:txBody>
          <a:bodyPr/>
          <a:lstStyle/>
          <a:p>
            <a:r>
              <a:rPr lang="en-US" dirty="0"/>
              <a:t>https://www.clearreview.com/resources/guides/continuous-performance-management/</a:t>
            </a:r>
          </a:p>
          <a:p>
            <a:r>
              <a:rPr lang="en-US" dirty="0"/>
              <a:t>https://joshbersin.com/2018/07/continuous-performance-management-innovation-reigns/</a:t>
            </a:r>
          </a:p>
          <a:p>
            <a:r>
              <a:rPr lang="en-US"/>
              <a:t>https://www.tlnt.com/how-to-get-started-with-continuous-performance-management/</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503332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D1BE6FE-7BA3-411C-AAA7-3B4BCDF95464}"/>
              </a:ext>
            </a:extLst>
          </p:cNvPr>
          <p:cNvPicPr>
            <a:picLocks noChangeAspect="1"/>
          </p:cNvPicPr>
          <p:nvPr/>
        </p:nvPicPr>
        <p:blipFill rotWithShape="1">
          <a:blip r:embed="rId2">
            <a:extLst>
              <a:ext uri="{28A0092B-C50C-407E-A947-70E740481C1C}">
                <a14:useLocalDpi xmlns:a14="http://schemas.microsoft.com/office/drawing/2010/main" val="0"/>
              </a:ext>
            </a:extLst>
          </a:blip>
          <a:srcRect t="18264" b="30828"/>
          <a:stretch/>
        </p:blipFill>
        <p:spPr>
          <a:xfrm>
            <a:off x="275772" y="1163782"/>
            <a:ext cx="11640455" cy="4444538"/>
          </a:xfrm>
          <a:prstGeom prst="rect">
            <a:avLst/>
          </a:prstGeom>
        </p:spPr>
      </p:pic>
    </p:spTree>
    <p:extLst>
      <p:ext uri="{BB962C8B-B14F-4D97-AF65-F5344CB8AC3E}">
        <p14:creationId xmlns:p14="http://schemas.microsoft.com/office/powerpoint/2010/main" val="227276542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device&#10;&#10;Description automatically generated">
            <a:extLst>
              <a:ext uri="{FF2B5EF4-FFF2-40B4-BE49-F238E27FC236}">
                <a16:creationId xmlns:a16="http://schemas.microsoft.com/office/drawing/2014/main" id="{6A229EAE-1DE5-4C20-B380-9A8A39845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31485" cy="6858000"/>
          </a:xfrm>
          <a:prstGeom prst="rect">
            <a:avLst/>
          </a:prstGeom>
        </p:spPr>
      </p:pic>
    </p:spTree>
    <p:extLst>
      <p:ext uri="{BB962C8B-B14F-4D97-AF65-F5344CB8AC3E}">
        <p14:creationId xmlns:p14="http://schemas.microsoft.com/office/powerpoint/2010/main" val="17145213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This power point presentation was created by </a:t>
            </a:r>
          </a:p>
          <a:p>
            <a:pPr marL="0" indent="0" algn="ctr">
              <a:buNone/>
            </a:pPr>
            <a:endParaRPr lang="en-US" dirty="0"/>
          </a:p>
          <a:p>
            <a:pPr marL="0" indent="0" algn="ctr">
              <a:buNone/>
            </a:pPr>
            <a:r>
              <a:rPr lang="en-US" b="1" i="1" dirty="0"/>
              <a:t>Mark R. Wright, OD, FCOVD</a:t>
            </a:r>
          </a:p>
          <a:p>
            <a:pPr marL="0" indent="0" algn="ctr">
              <a:buNone/>
            </a:pPr>
            <a:endParaRPr lang="en-US" dirty="0"/>
          </a:p>
          <a:p>
            <a:pPr marL="0" indent="0" algn="ctr">
              <a:buNone/>
            </a:pPr>
            <a:r>
              <a:rPr lang="en-US" sz="1800" dirty="0"/>
              <a:t>Copyright 2019 – Progressive Publishing Company – All rights reserved</a:t>
            </a:r>
          </a:p>
        </p:txBody>
      </p:sp>
    </p:spTree>
    <p:extLst>
      <p:ext uri="{BB962C8B-B14F-4D97-AF65-F5344CB8AC3E}">
        <p14:creationId xmlns:p14="http://schemas.microsoft.com/office/powerpoint/2010/main" val="347254750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4965430" y="629268"/>
            <a:ext cx="6586491" cy="1286160"/>
          </a:xfrm>
        </p:spPr>
        <p:txBody>
          <a:bodyPr vert="horz" lIns="91440" tIns="45720" rIns="91440" bIns="45720" rtlCol="0" anchor="b">
            <a:normAutofit/>
          </a:bodyPr>
          <a:lstStyle/>
          <a:p>
            <a:r>
              <a:rPr lang="en-US" dirty="0"/>
              <a:t>Mark Wright, OD, FCOVD</a:t>
            </a:r>
            <a:endParaRPr lang="en-US"/>
          </a:p>
        </p:txBody>
      </p:sp>
      <p:pic>
        <p:nvPicPr>
          <p:cNvPr id="157700" name="Picture 4" descr="MarkWright908feath.jpg"/>
          <p:cNvPicPr>
            <a:picLocks noChangeAspect="1"/>
          </p:cNvPicPr>
          <p:nvPr/>
        </p:nvPicPr>
        <p:blipFill rotWithShape="1">
          <a:blip r:embed="rId3" cstate="print"/>
          <a:srcRect l="13999" r="11000" b="16065"/>
          <a:stretch/>
        </p:blipFill>
        <p:spPr bwMode="auto">
          <a:xfrm>
            <a:off x="322118" y="376461"/>
            <a:ext cx="4364183" cy="6105077"/>
          </a:xfrm>
          <a:prstGeom prst="rect">
            <a:avLst/>
          </a:prstGeom>
          <a:noFill/>
          <a:effec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F917D"/>
            </a:solidFill>
          </a:ln>
        </p:spPr>
        <p:style>
          <a:lnRef idx="1">
            <a:schemeClr val="accent1"/>
          </a:lnRef>
          <a:fillRef idx="0">
            <a:schemeClr val="accent1"/>
          </a:fillRef>
          <a:effectRef idx="0">
            <a:schemeClr val="accent1"/>
          </a:effectRef>
          <a:fontRef idx="minor">
            <a:schemeClr val="tx1"/>
          </a:fontRef>
        </p:style>
      </p:cxnSp>
      <p:sp>
        <p:nvSpPr>
          <p:cNvPr id="157699" name="Rectangle 3"/>
          <p:cNvSpPr>
            <a:spLocks noGrp="1" noChangeArrowheads="1"/>
          </p:cNvSpPr>
          <p:nvPr>
            <p:ph type="body" sz="half" idx="4294967295"/>
          </p:nvPr>
        </p:nvSpPr>
        <p:spPr>
          <a:xfrm>
            <a:off x="4790210" y="2314807"/>
            <a:ext cx="7284026" cy="4043129"/>
          </a:xfrm>
        </p:spPr>
        <p:txBody>
          <a:bodyPr vert="horz" lIns="91440" tIns="45720" rIns="91440" bIns="45720" rtlCol="0">
            <a:noAutofit/>
          </a:bodyPr>
          <a:lstStyle/>
          <a:p>
            <a:pPr>
              <a:spcBef>
                <a:spcPts val="0"/>
              </a:spcBef>
              <a:spcAft>
                <a:spcPts val="1800"/>
              </a:spcAft>
            </a:pPr>
            <a:r>
              <a:rPr lang="en-US" sz="2000" b="1" dirty="0"/>
              <a:t>CEO: Practice Management Center</a:t>
            </a:r>
          </a:p>
          <a:p>
            <a:pPr>
              <a:spcBef>
                <a:spcPts val="0"/>
              </a:spcBef>
              <a:spcAft>
                <a:spcPts val="1800"/>
              </a:spcAft>
            </a:pPr>
            <a:r>
              <a:rPr lang="en-US" sz="2000" b="1" dirty="0"/>
              <a:t>President: </a:t>
            </a:r>
            <a:r>
              <a:rPr lang="en-US" sz="2000" b="1" i="1" dirty="0"/>
              <a:t>Pathways to Success</a:t>
            </a:r>
          </a:p>
          <a:p>
            <a:pPr>
              <a:spcBef>
                <a:spcPts val="0"/>
              </a:spcBef>
              <a:spcAft>
                <a:spcPts val="1800"/>
              </a:spcAft>
            </a:pPr>
            <a:r>
              <a:rPr lang="en-US" sz="2000" b="1" dirty="0"/>
              <a:t>Editor: </a:t>
            </a:r>
            <a:r>
              <a:rPr lang="en-US" sz="2000" b="1" i="1" dirty="0"/>
              <a:t>Review of Optometric Business </a:t>
            </a:r>
          </a:p>
          <a:p>
            <a:pPr>
              <a:spcBef>
                <a:spcPts val="0"/>
              </a:spcBef>
              <a:spcAft>
                <a:spcPts val="1800"/>
              </a:spcAft>
            </a:pPr>
            <a:r>
              <a:rPr lang="en-US" sz="2000" b="1" dirty="0"/>
              <a:t>www.reviewob.com</a:t>
            </a:r>
          </a:p>
          <a:p>
            <a:pPr>
              <a:spcBef>
                <a:spcPts val="0"/>
              </a:spcBef>
              <a:spcAft>
                <a:spcPts val="1800"/>
              </a:spcAft>
            </a:pPr>
            <a:r>
              <a:rPr lang="en-US" sz="2000" b="1" dirty="0"/>
              <a:t>Author: </a:t>
            </a:r>
            <a:r>
              <a:rPr lang="en-US" sz="2000" b="1" i="1" dirty="0"/>
              <a:t>Coding, Reimbursement and Contracting for Optometry</a:t>
            </a:r>
          </a:p>
          <a:p>
            <a:pPr>
              <a:spcBef>
                <a:spcPts val="0"/>
              </a:spcBef>
              <a:spcAft>
                <a:spcPts val="1800"/>
              </a:spcAft>
            </a:pPr>
            <a:r>
              <a:rPr lang="en-US" sz="2000" b="1" dirty="0"/>
              <a:t>Previous Director: Business Management Program at TOSU</a:t>
            </a:r>
          </a:p>
          <a:p>
            <a:pPr>
              <a:spcBef>
                <a:spcPts val="0"/>
              </a:spcBef>
              <a:spcAft>
                <a:spcPts val="1800"/>
              </a:spcAft>
            </a:pPr>
            <a:r>
              <a:rPr lang="en-US" sz="2000" b="1" dirty="0"/>
              <a:t>2006 Benedict Professor: University of Houston</a:t>
            </a:r>
          </a:p>
          <a:p>
            <a:pPr>
              <a:spcBef>
                <a:spcPts val="0"/>
              </a:spcBef>
              <a:spcAft>
                <a:spcPts val="1800"/>
              </a:spcAft>
            </a:pPr>
            <a:r>
              <a:rPr lang="en-US" sz="2000" b="1" dirty="0"/>
              <a:t>1980 – 2007 founder:  Professional </a:t>
            </a:r>
            <a:r>
              <a:rPr lang="en-US" sz="2000" b="1" dirty="0" err="1"/>
              <a:t>VisionCare</a:t>
            </a:r>
            <a:r>
              <a:rPr lang="en-US" sz="2000" b="1" dirty="0"/>
              <a:t>, Westerville, OH</a:t>
            </a:r>
          </a:p>
        </p:txBody>
      </p:sp>
    </p:spTree>
    <p:extLst>
      <p:ext uri="{BB962C8B-B14F-4D97-AF65-F5344CB8AC3E}">
        <p14:creationId xmlns:p14="http://schemas.microsoft.com/office/powerpoint/2010/main" val="15782040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4" name="Title 1"/>
          <p:cNvSpPr>
            <a:spLocks noGrp="1"/>
          </p:cNvSpPr>
          <p:nvPr>
            <p:ph type="title"/>
          </p:nvPr>
        </p:nvSpPr>
        <p:spPr>
          <a:xfrm>
            <a:off x="838200" y="1412488"/>
            <a:ext cx="2899189" cy="4363844"/>
          </a:xfrm>
        </p:spPr>
        <p:txBody>
          <a:bodyPr vert="horz" lIns="91440" tIns="45720" rIns="91440" bIns="45720" rtlCol="0" anchor="t">
            <a:normAutofit/>
          </a:bodyPr>
          <a:lstStyle/>
          <a:p>
            <a:r>
              <a:rPr lang="en-US" sz="4000" b="1" kern="1200" dirty="0">
                <a:solidFill>
                  <a:srgbClr val="FFFFFF"/>
                </a:solidFill>
                <a:latin typeface="+mj-lt"/>
                <a:ea typeface="+mj-ea"/>
                <a:cs typeface="+mj-cs"/>
              </a:rPr>
              <a:t>SPEAKER FINANCIAL DISCLOSURE STATEMENT</a:t>
            </a:r>
            <a:endParaRPr lang="en-US" sz="4000" kern="1200" dirty="0">
              <a:solidFill>
                <a:srgbClr val="FFFFFF"/>
              </a:solidFill>
              <a:latin typeface="+mj-lt"/>
              <a:ea typeface="+mj-ea"/>
              <a:cs typeface="+mj-cs"/>
            </a:endParaRPr>
          </a:p>
        </p:txBody>
      </p:sp>
      <p:sp>
        <p:nvSpPr>
          <p:cNvPr id="3075" name="Content Placeholder 2"/>
          <p:cNvSpPr>
            <a:spLocks noGrp="1"/>
          </p:cNvSpPr>
          <p:nvPr>
            <p:ph idx="1"/>
          </p:nvPr>
        </p:nvSpPr>
        <p:spPr>
          <a:xfrm>
            <a:off x="4380855" y="1412489"/>
            <a:ext cx="3427283" cy="2525666"/>
          </a:xfrm>
        </p:spPr>
        <p:txBody>
          <a:bodyPr vert="horz" lIns="91440" tIns="45720" rIns="91440" bIns="45720" rtlCol="0">
            <a:normAutofit/>
          </a:bodyPr>
          <a:lstStyle/>
          <a:p>
            <a:pPr lvl="1">
              <a:spcBef>
                <a:spcPts val="450"/>
              </a:spcBef>
            </a:pPr>
            <a:r>
              <a:rPr lang="en-US" sz="2000" b="1" i="1" dirty="0"/>
              <a:t>Alcon</a:t>
            </a:r>
          </a:p>
          <a:p>
            <a:pPr lvl="1">
              <a:spcBef>
                <a:spcPts val="450"/>
              </a:spcBef>
            </a:pPr>
            <a:r>
              <a:rPr lang="en-US" sz="2000" b="1" i="1" dirty="0"/>
              <a:t>B&amp;L</a:t>
            </a:r>
          </a:p>
          <a:p>
            <a:pPr lvl="1">
              <a:spcBef>
                <a:spcPts val="450"/>
              </a:spcBef>
            </a:pPr>
            <a:r>
              <a:rPr lang="en-US" sz="2000" b="1" i="1" dirty="0"/>
              <a:t>Essilor</a:t>
            </a:r>
          </a:p>
          <a:p>
            <a:pPr lvl="1">
              <a:spcBef>
                <a:spcPts val="450"/>
              </a:spcBef>
            </a:pPr>
            <a:r>
              <a:rPr lang="en-US" sz="2000" b="1" i="1" dirty="0"/>
              <a:t>Jobson</a:t>
            </a:r>
          </a:p>
          <a:p>
            <a:pPr lvl="1">
              <a:spcBef>
                <a:spcPts val="450"/>
              </a:spcBef>
            </a:pPr>
            <a:r>
              <a:rPr lang="en-US" sz="2000" b="1" i="1" dirty="0"/>
              <a:t>Johnson &amp; Johnson</a:t>
            </a:r>
          </a:p>
          <a:p>
            <a:pPr lvl="1">
              <a:spcBef>
                <a:spcPts val="450"/>
              </a:spcBef>
              <a:spcAft>
                <a:spcPts val="900"/>
              </a:spcAft>
            </a:pPr>
            <a:r>
              <a:rPr lang="en-US" sz="2000" b="1" i="1" dirty="0"/>
              <a:t>VSP</a:t>
            </a:r>
          </a:p>
          <a:p>
            <a:endParaRPr lang="en-US" sz="1400" b="1" i="1" dirty="0"/>
          </a:p>
        </p:txBody>
      </p:sp>
      <p:cxnSp>
        <p:nvCxnSpPr>
          <p:cNvPr id="74" name="Straight Connector 7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451604" y="1412489"/>
            <a:ext cx="3197701" cy="4363844"/>
          </a:xfrm>
          <a:prstGeom prst="rect">
            <a:avLst/>
          </a:prstGeom>
        </p:spPr>
        <p:txBody>
          <a:bodyPr vert="horz" lIns="91440" tIns="45720" rIns="91440" bIns="45720" rtlCol="0">
            <a:normAutofit/>
          </a:bodyPr>
          <a:lstStyle/>
          <a:p>
            <a:pPr marL="257175" indent="-228600">
              <a:lnSpc>
                <a:spcPct val="90000"/>
              </a:lnSpc>
              <a:spcAft>
                <a:spcPts val="600"/>
              </a:spcAft>
              <a:buFont typeface="Arial" panose="020B0604020202020204" pitchFamily="34" charset="0"/>
              <a:buChar char="•"/>
            </a:pPr>
            <a:r>
              <a:rPr lang="en-US" sz="2000" b="1" i="1" dirty="0"/>
              <a:t>Diversified </a:t>
            </a:r>
            <a:r>
              <a:rPr lang="en-US" sz="2000" b="1" i="1" dirty="0" err="1"/>
              <a:t>Ophthalmics</a:t>
            </a:r>
            <a:endParaRPr lang="en-US" sz="2000" b="1" i="1" dirty="0"/>
          </a:p>
          <a:p>
            <a:pPr marL="257175" indent="-228600">
              <a:lnSpc>
                <a:spcPct val="90000"/>
              </a:lnSpc>
              <a:spcAft>
                <a:spcPts val="600"/>
              </a:spcAft>
              <a:buFont typeface="Arial" panose="020B0604020202020204" pitchFamily="34" charset="0"/>
              <a:buChar char="•"/>
            </a:pPr>
            <a:r>
              <a:rPr lang="en-US" sz="2000" b="1" i="1" dirty="0"/>
              <a:t>Eye Recommend</a:t>
            </a:r>
          </a:p>
          <a:p>
            <a:pPr marL="257175" indent="-228600">
              <a:lnSpc>
                <a:spcPct val="90000"/>
              </a:lnSpc>
              <a:spcAft>
                <a:spcPts val="600"/>
              </a:spcAft>
              <a:buFont typeface="Arial" panose="020B0604020202020204" pitchFamily="34" charset="0"/>
              <a:buChar char="•"/>
            </a:pPr>
            <a:r>
              <a:rPr lang="en-US" sz="2000" b="1" i="1" dirty="0"/>
              <a:t>IDOC</a:t>
            </a:r>
          </a:p>
          <a:p>
            <a:pPr marL="257175" indent="-228600">
              <a:lnSpc>
                <a:spcPct val="90000"/>
              </a:lnSpc>
              <a:spcAft>
                <a:spcPts val="600"/>
              </a:spcAft>
              <a:buFont typeface="Arial" panose="020B0604020202020204" pitchFamily="34" charset="0"/>
              <a:buChar char="•"/>
            </a:pPr>
            <a:r>
              <a:rPr lang="en-US" sz="2000" b="1" i="1" dirty="0"/>
              <a:t>IVA</a:t>
            </a:r>
          </a:p>
          <a:p>
            <a:pPr marL="257175" indent="-228600">
              <a:lnSpc>
                <a:spcPct val="90000"/>
              </a:lnSpc>
              <a:spcAft>
                <a:spcPts val="600"/>
              </a:spcAft>
              <a:buFont typeface="Arial" panose="020B0604020202020204" pitchFamily="34" charset="0"/>
              <a:buChar char="•"/>
            </a:pPr>
            <a:r>
              <a:rPr lang="en-US" sz="2000" b="1" i="1" dirty="0"/>
              <a:t>PERC</a:t>
            </a:r>
          </a:p>
          <a:p>
            <a:pPr marL="257175" indent="-228600">
              <a:lnSpc>
                <a:spcPct val="90000"/>
              </a:lnSpc>
              <a:spcAft>
                <a:spcPts val="600"/>
              </a:spcAft>
              <a:buFont typeface="Arial" panose="020B0604020202020204" pitchFamily="34" charset="0"/>
              <a:buChar char="•"/>
            </a:pPr>
            <a:r>
              <a:rPr lang="en-US" sz="2000" b="1" i="1" dirty="0"/>
              <a:t>Vision Source</a:t>
            </a:r>
          </a:p>
        </p:txBody>
      </p:sp>
      <p:sp>
        <p:nvSpPr>
          <p:cNvPr id="3" name="TextBox 2">
            <a:extLst>
              <a:ext uri="{FF2B5EF4-FFF2-40B4-BE49-F238E27FC236}">
                <a16:creationId xmlns:a16="http://schemas.microsoft.com/office/drawing/2014/main" id="{A0480F61-B2D6-4411-B1E2-45969A87E4C9}"/>
              </a:ext>
            </a:extLst>
          </p:cNvPr>
          <p:cNvSpPr txBox="1"/>
          <p:nvPr/>
        </p:nvSpPr>
        <p:spPr>
          <a:xfrm>
            <a:off x="4876409" y="363682"/>
            <a:ext cx="5174045" cy="1015663"/>
          </a:xfrm>
          <a:prstGeom prst="rect">
            <a:avLst/>
          </a:prstGeom>
          <a:noFill/>
        </p:spPr>
        <p:txBody>
          <a:bodyPr wrap="none" rtlCol="0">
            <a:spAutoFit/>
          </a:bodyPr>
          <a:lstStyle/>
          <a:p>
            <a:r>
              <a:rPr lang="en-US" sz="2400" b="1" dirty="0"/>
              <a:t>Mark R. Wright, OD, FCOVD </a:t>
            </a:r>
          </a:p>
          <a:p>
            <a:r>
              <a:rPr lang="en-US" dirty="0">
                <a:solidFill>
                  <a:srgbClr val="0070C0"/>
                </a:solidFill>
              </a:rPr>
              <a:t>has been a paid speaker for the following companies:</a:t>
            </a:r>
          </a:p>
          <a:p>
            <a:endParaRPr lang="en-US" dirty="0"/>
          </a:p>
        </p:txBody>
      </p:sp>
      <p:sp>
        <p:nvSpPr>
          <p:cNvPr id="5" name="Rectangle 4">
            <a:extLst>
              <a:ext uri="{FF2B5EF4-FFF2-40B4-BE49-F238E27FC236}">
                <a16:creationId xmlns:a16="http://schemas.microsoft.com/office/drawing/2014/main" id="{5CAAAF8D-ABC9-4106-8664-E1385BFAA052}"/>
              </a:ext>
            </a:extLst>
          </p:cNvPr>
          <p:cNvSpPr/>
          <p:nvPr/>
        </p:nvSpPr>
        <p:spPr>
          <a:xfrm>
            <a:off x="7658793" y="3646516"/>
            <a:ext cx="1036269"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8887F1-52EE-4EFF-AC27-E799501B9E72}"/>
              </a:ext>
            </a:extLst>
          </p:cNvPr>
          <p:cNvSpPr txBox="1"/>
          <p:nvPr/>
        </p:nvSpPr>
        <p:spPr>
          <a:xfrm>
            <a:off x="6213514" y="4159255"/>
            <a:ext cx="4077526" cy="2118529"/>
          </a:xfrm>
          <a:prstGeom prst="rect">
            <a:avLst/>
          </a:prstGeom>
          <a:solidFill>
            <a:schemeClr val="bg1"/>
          </a:solidFill>
        </p:spPr>
        <p:txBody>
          <a:bodyPr wrap="none" rtlCol="0">
            <a:spAutoFit/>
          </a:bodyPr>
          <a:lstStyle/>
          <a:p>
            <a:r>
              <a:rPr lang="en-US" sz="2000" dirty="0">
                <a:solidFill>
                  <a:srgbClr val="0070C0"/>
                </a:solidFill>
              </a:rPr>
              <a:t>He is an officer of:</a:t>
            </a:r>
          </a:p>
          <a:p>
            <a:pPr lvl="1"/>
            <a:r>
              <a:rPr lang="en-US" sz="2000" b="1" i="1" dirty="0"/>
              <a:t>Pathways to Success</a:t>
            </a:r>
          </a:p>
          <a:p>
            <a:pPr lvl="1"/>
            <a:r>
              <a:rPr lang="en-US" sz="2000" b="1" i="1" dirty="0"/>
              <a:t>Practice Management Center</a:t>
            </a:r>
          </a:p>
          <a:p>
            <a:pPr lvl="1">
              <a:spcAft>
                <a:spcPts val="900"/>
              </a:spcAft>
            </a:pPr>
            <a:r>
              <a:rPr lang="en-US" sz="2000" b="1" i="1" dirty="0"/>
              <a:t>Progressive Publishing Company</a:t>
            </a:r>
            <a:endParaRPr lang="en-US" sz="2000" dirty="0"/>
          </a:p>
          <a:p>
            <a:r>
              <a:rPr lang="en-US" sz="2000" dirty="0">
                <a:solidFill>
                  <a:srgbClr val="0070C0"/>
                </a:solidFill>
              </a:rPr>
              <a:t>He is the professional editor of:</a:t>
            </a:r>
          </a:p>
          <a:p>
            <a:pPr lvl="1"/>
            <a:r>
              <a:rPr lang="en-US" sz="2000" b="1" i="1" dirty="0"/>
              <a:t>Review of Optometric Business</a:t>
            </a:r>
            <a:endParaRPr lang="en-US" sz="2000" dirty="0"/>
          </a:p>
        </p:txBody>
      </p:sp>
    </p:spTree>
    <p:extLst>
      <p:ext uri="{BB962C8B-B14F-4D97-AF65-F5344CB8AC3E}">
        <p14:creationId xmlns:p14="http://schemas.microsoft.com/office/powerpoint/2010/main" val="7931730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BE1E-7867-40B1-901A-BA6440316582}"/>
              </a:ext>
            </a:extLst>
          </p:cNvPr>
          <p:cNvSpPr>
            <a:spLocks noGrp="1"/>
          </p:cNvSpPr>
          <p:nvPr>
            <p:ph type="title"/>
          </p:nvPr>
        </p:nvSpPr>
        <p:spPr/>
        <p:txBody>
          <a:bodyPr/>
          <a:lstStyle/>
          <a:p>
            <a:r>
              <a:rPr lang="en-US" dirty="0"/>
              <a:t>Course Description</a:t>
            </a:r>
            <a:br>
              <a:rPr lang="en-US" dirty="0"/>
            </a:br>
            <a:r>
              <a:rPr lang="en-US" sz="2400" b="1" dirty="0">
                <a:solidFill>
                  <a:srgbClr val="0070C0"/>
                </a:solidFill>
              </a:rPr>
              <a:t>Continuous Performance Management</a:t>
            </a:r>
          </a:p>
        </p:txBody>
      </p:sp>
      <p:sp>
        <p:nvSpPr>
          <p:cNvPr id="3" name="Content Placeholder 2">
            <a:extLst>
              <a:ext uri="{FF2B5EF4-FFF2-40B4-BE49-F238E27FC236}">
                <a16:creationId xmlns:a16="http://schemas.microsoft.com/office/drawing/2014/main" id="{6BB60283-9C09-4F57-923F-CC67A1A30504}"/>
              </a:ext>
            </a:extLst>
          </p:cNvPr>
          <p:cNvSpPr>
            <a:spLocks noGrp="1"/>
          </p:cNvSpPr>
          <p:nvPr>
            <p:ph idx="1"/>
          </p:nvPr>
        </p:nvSpPr>
        <p:spPr/>
        <p:txBody>
          <a:bodyPr/>
          <a:lstStyle/>
          <a:p>
            <a:r>
              <a:rPr lang="en-US" dirty="0"/>
              <a:t>The tra­di­tion­al annu­al staff/doctor appraisal has inher­ent flaws. Forward thinking businesses are turn­ing to Con­tin­u­ous Per­for­mance Man­age­ment (known also as Agile Per­for­mance Man­age­ment).  This course will explain what Con­tin­u­ous Per­for­mance Man­age­ment is and how con­tin­u­ous feed­back can add real val­ue to your bot­tom line.</a:t>
            </a:r>
          </a:p>
        </p:txBody>
      </p:sp>
    </p:spTree>
    <p:extLst>
      <p:ext uri="{BB962C8B-B14F-4D97-AF65-F5344CB8AC3E}">
        <p14:creationId xmlns:p14="http://schemas.microsoft.com/office/powerpoint/2010/main" val="239855998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02C7-E185-41C6-9BD7-8BCF5720A93B}"/>
              </a:ext>
            </a:extLst>
          </p:cNvPr>
          <p:cNvSpPr>
            <a:spLocks noGrp="1"/>
          </p:cNvSpPr>
          <p:nvPr>
            <p:ph type="title"/>
          </p:nvPr>
        </p:nvSpPr>
        <p:spPr>
          <a:xfrm>
            <a:off x="838200" y="365125"/>
            <a:ext cx="6546273" cy="1325563"/>
          </a:xfrm>
        </p:spPr>
        <p:txBody>
          <a:bodyPr>
            <a:normAutofit/>
          </a:bodyPr>
          <a:lstStyle/>
          <a:p>
            <a:r>
              <a:rPr lang="en-US" dirty="0"/>
              <a:t>Course Learning Objectives</a:t>
            </a:r>
            <a:br>
              <a:rPr lang="en-US" dirty="0"/>
            </a:br>
            <a:r>
              <a:rPr lang="en-US" sz="2700" b="1" dirty="0">
                <a:solidFill>
                  <a:srgbClr val="0070C0"/>
                </a:solidFill>
              </a:rPr>
              <a:t>Continuous Performance Management</a:t>
            </a:r>
            <a:endParaRPr lang="en-US" sz="2700" dirty="0"/>
          </a:p>
        </p:txBody>
      </p:sp>
      <p:sp>
        <p:nvSpPr>
          <p:cNvPr id="3" name="Content Placeholder 2">
            <a:extLst>
              <a:ext uri="{FF2B5EF4-FFF2-40B4-BE49-F238E27FC236}">
                <a16:creationId xmlns:a16="http://schemas.microsoft.com/office/drawing/2014/main" id="{B6996AFB-5344-407F-9D51-1C07A233BBDF}"/>
              </a:ext>
            </a:extLst>
          </p:cNvPr>
          <p:cNvSpPr>
            <a:spLocks noGrp="1"/>
          </p:cNvSpPr>
          <p:nvPr>
            <p:ph idx="1"/>
          </p:nvPr>
        </p:nvSpPr>
        <p:spPr/>
        <p:txBody>
          <a:bodyPr/>
          <a:lstStyle/>
          <a:p>
            <a:pPr marL="0" indent="0">
              <a:buNone/>
            </a:pPr>
            <a:r>
              <a:rPr lang="en-US" dirty="0"/>
              <a:t>The attendee will be able to …</a:t>
            </a:r>
          </a:p>
          <a:p>
            <a:r>
              <a:rPr lang="en-US" dirty="0"/>
              <a:t>Understand Why Are Com­pa­nies Ditch­ing Annu­al Appraisals</a:t>
            </a:r>
          </a:p>
          <a:p>
            <a:r>
              <a:rPr lang="en-US" dirty="0"/>
              <a:t>Understand What Continuous Performance Management (CPM) Is</a:t>
            </a:r>
          </a:p>
          <a:p>
            <a:r>
              <a:rPr lang="en-US" dirty="0"/>
              <a:t>Implement CPM</a:t>
            </a:r>
          </a:p>
          <a:p>
            <a:r>
              <a:rPr lang="en-US" dirty="0"/>
              <a:t>Understand how con­tin­u­ous feed­back adds real val­ue to the bot­tom line</a:t>
            </a:r>
          </a:p>
        </p:txBody>
      </p:sp>
      <p:sp>
        <p:nvSpPr>
          <p:cNvPr id="4" name="TextBox 3">
            <a:extLst>
              <a:ext uri="{FF2B5EF4-FFF2-40B4-BE49-F238E27FC236}">
                <a16:creationId xmlns:a16="http://schemas.microsoft.com/office/drawing/2014/main" id="{85C5A2A3-40EC-418C-A41A-F64DF38EE41E}"/>
              </a:ext>
            </a:extLst>
          </p:cNvPr>
          <p:cNvSpPr txBox="1"/>
          <p:nvPr/>
        </p:nvSpPr>
        <p:spPr>
          <a:xfrm>
            <a:off x="9879807" y="615142"/>
            <a:ext cx="1473993" cy="369332"/>
          </a:xfrm>
          <a:prstGeom prst="rect">
            <a:avLst/>
          </a:prstGeom>
          <a:noFill/>
        </p:spPr>
        <p:txBody>
          <a:bodyPr wrap="none" rtlCol="0">
            <a:spAutoFit/>
          </a:bodyPr>
          <a:lstStyle/>
          <a:p>
            <a:r>
              <a:rPr lang="en-US" dirty="0"/>
              <a:t>1 hour course</a:t>
            </a:r>
          </a:p>
        </p:txBody>
      </p:sp>
    </p:spTree>
    <p:extLst>
      <p:ext uri="{BB962C8B-B14F-4D97-AF65-F5344CB8AC3E}">
        <p14:creationId xmlns:p14="http://schemas.microsoft.com/office/powerpoint/2010/main" val="359992922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99A4-0E9E-4B06-9E37-3DA1EE52BBBD}"/>
              </a:ext>
            </a:extLst>
          </p:cNvPr>
          <p:cNvSpPr>
            <a:spLocks noGrp="1"/>
          </p:cNvSpPr>
          <p:nvPr>
            <p:ph type="title"/>
          </p:nvPr>
        </p:nvSpPr>
        <p:spPr/>
        <p:txBody>
          <a:bodyPr/>
          <a:lstStyle/>
          <a:p>
            <a:r>
              <a:rPr lang="en-US" dirty="0"/>
              <a:t>Course Outline</a:t>
            </a:r>
            <a:br>
              <a:rPr lang="en-US" dirty="0"/>
            </a:br>
            <a:r>
              <a:rPr lang="en-US" sz="2400" b="1" dirty="0">
                <a:solidFill>
                  <a:srgbClr val="0070C0"/>
                </a:solidFill>
              </a:rPr>
              <a:t>Continuous Performance Management</a:t>
            </a:r>
            <a:endParaRPr lang="en-US" sz="2400" dirty="0"/>
          </a:p>
        </p:txBody>
      </p:sp>
      <p:sp>
        <p:nvSpPr>
          <p:cNvPr id="3" name="Content Placeholder 2">
            <a:extLst>
              <a:ext uri="{FF2B5EF4-FFF2-40B4-BE49-F238E27FC236}">
                <a16:creationId xmlns:a16="http://schemas.microsoft.com/office/drawing/2014/main" id="{3D1A3A14-D9C9-4C61-957F-954183A82422}"/>
              </a:ext>
            </a:extLst>
          </p:cNvPr>
          <p:cNvSpPr>
            <a:spLocks noGrp="1"/>
          </p:cNvSpPr>
          <p:nvPr>
            <p:ph idx="1"/>
          </p:nvPr>
        </p:nvSpPr>
        <p:spPr/>
        <p:txBody>
          <a:bodyPr/>
          <a:lstStyle/>
          <a:p>
            <a:r>
              <a:rPr lang="en-US" dirty="0"/>
              <a:t>Why Are Com­pa­nies Ditch­ing Annu­al Appraisals</a:t>
            </a:r>
          </a:p>
          <a:p>
            <a:r>
              <a:rPr lang="en-US" dirty="0"/>
              <a:t>What Continuous Performance Management (CPM) Is</a:t>
            </a:r>
          </a:p>
          <a:p>
            <a:r>
              <a:rPr lang="en-US" dirty="0"/>
              <a:t>How to Implement CPM</a:t>
            </a:r>
          </a:p>
          <a:p>
            <a:r>
              <a:rPr lang="en-US" dirty="0"/>
              <a:t>How con­tin­u­ous feed­back adds real val­ue to the bot­tom line</a:t>
            </a:r>
          </a:p>
          <a:p>
            <a:endParaRPr lang="en-US" dirty="0"/>
          </a:p>
          <a:p>
            <a:endParaRPr lang="en-US" dirty="0"/>
          </a:p>
        </p:txBody>
      </p:sp>
    </p:spTree>
    <p:extLst>
      <p:ext uri="{BB962C8B-B14F-4D97-AF65-F5344CB8AC3E}">
        <p14:creationId xmlns:p14="http://schemas.microsoft.com/office/powerpoint/2010/main" val="100298961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98E8F2-784E-4302-ABAC-C9239CD39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71" y="1561514"/>
            <a:ext cx="11828378" cy="3720904"/>
          </a:xfrm>
          <a:prstGeom prst="rect">
            <a:avLst/>
          </a:prstGeom>
        </p:spPr>
      </p:pic>
    </p:spTree>
    <p:extLst>
      <p:ext uri="{BB962C8B-B14F-4D97-AF65-F5344CB8AC3E}">
        <p14:creationId xmlns:p14="http://schemas.microsoft.com/office/powerpoint/2010/main" val="416838002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2908</TotalTime>
  <Words>2612</Words>
  <Application>Microsoft Office PowerPoint</Application>
  <PresentationFormat>Widescreen</PresentationFormat>
  <Paragraphs>338</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Franklin Gothic Book</vt:lpstr>
      <vt:lpstr>Office Theme</vt:lpstr>
      <vt:lpstr>PowerPoint Presentation</vt:lpstr>
      <vt:lpstr>PowerPoint Presentation</vt:lpstr>
      <vt:lpstr>PowerPoint Presentation</vt:lpstr>
      <vt:lpstr>Mark Wright, OD, FCOVD</vt:lpstr>
      <vt:lpstr>SPEAKER FINANCIAL DISCLOSURE STATEMENT</vt:lpstr>
      <vt:lpstr>Course Description Continuous Performance Management</vt:lpstr>
      <vt:lpstr>Course Learning Objectives Continuous Performance Management</vt:lpstr>
      <vt:lpstr>Course Outline Continuous Performance Management</vt:lpstr>
      <vt:lpstr>PowerPoint Presentation</vt:lpstr>
      <vt:lpstr>Why Are Com­pa­nies  Ditch­ing Annu­al Appraisals</vt:lpstr>
      <vt:lpstr>Performance Management</vt:lpstr>
      <vt:lpstr>What Is Con­tin­u­ous  Per­for­mance Management?</vt:lpstr>
      <vt:lpstr>PowerPoint Presentation</vt:lpstr>
      <vt:lpstr>PowerPoint Presentation</vt:lpstr>
      <vt:lpstr>PowerPoint Presentation</vt:lpstr>
      <vt:lpstr>PowerPoint Presentation</vt:lpstr>
      <vt:lpstr>How to Implement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con­tin­u­ous feed­back adds real val­ue to the bot­tom line</vt:lpstr>
      <vt:lpstr>To learn more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performance management</dc:title>
  <dc:creator>Mark Wright</dc:creator>
  <cp:lastModifiedBy>Mark Wright</cp:lastModifiedBy>
  <cp:revision>23</cp:revision>
  <dcterms:created xsi:type="dcterms:W3CDTF">2019-06-01T20:43:17Z</dcterms:created>
  <dcterms:modified xsi:type="dcterms:W3CDTF">2019-09-18T12:55:43Z</dcterms:modified>
</cp:coreProperties>
</file>